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sldIdLst>
    <p:sldId id="256" r:id="rId2"/>
    <p:sldId id="257" r:id="rId3"/>
    <p:sldId id="258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presProps" Target="presProps.xml"  /><Relationship Id="rId46" Type="http://schemas.openxmlformats.org/officeDocument/2006/relationships/viewProps" Target="viewProps.xml"  /><Relationship Id="rId47" Type="http://schemas.openxmlformats.org/officeDocument/2006/relationships/theme" Target="theme/theme1.xml"  /><Relationship Id="rId48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9.png"  /><Relationship Id="rId11" Type="http://schemas.openxmlformats.org/officeDocument/2006/relationships/image" Target="../media/image120.png"  /><Relationship Id="rId12" Type="http://schemas.openxmlformats.org/officeDocument/2006/relationships/image" Target="../media/image121.png"  /><Relationship Id="rId2" Type="http://schemas.openxmlformats.org/officeDocument/2006/relationships/image" Target="../media/image111.png"  /><Relationship Id="rId3" Type="http://schemas.openxmlformats.org/officeDocument/2006/relationships/image" Target="../media/image112.png"  /><Relationship Id="rId4" Type="http://schemas.openxmlformats.org/officeDocument/2006/relationships/image" Target="../media/image113.png"  /><Relationship Id="rId5" Type="http://schemas.openxmlformats.org/officeDocument/2006/relationships/image" Target="../media/image114.png"  /><Relationship Id="rId6" Type="http://schemas.openxmlformats.org/officeDocument/2006/relationships/image" Target="../media/image115.png"  /><Relationship Id="rId7" Type="http://schemas.openxmlformats.org/officeDocument/2006/relationships/image" Target="../media/image116.png"  /><Relationship Id="rId8" Type="http://schemas.openxmlformats.org/officeDocument/2006/relationships/image" Target="../media/image117.png"  /><Relationship Id="rId9" Type="http://schemas.openxmlformats.org/officeDocument/2006/relationships/image" Target="../media/image1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0.png"  /><Relationship Id="rId11" Type="http://schemas.openxmlformats.org/officeDocument/2006/relationships/image" Target="../media/image131.png"  /><Relationship Id="rId12" Type="http://schemas.openxmlformats.org/officeDocument/2006/relationships/image" Target="../media/image132.png"  /><Relationship Id="rId13" Type="http://schemas.openxmlformats.org/officeDocument/2006/relationships/image" Target="../media/image133.png"  /><Relationship Id="rId14" Type="http://schemas.openxmlformats.org/officeDocument/2006/relationships/image" Target="../media/image134.png"  /><Relationship Id="rId2" Type="http://schemas.openxmlformats.org/officeDocument/2006/relationships/image" Target="../media/image122.png"  /><Relationship Id="rId3" Type="http://schemas.openxmlformats.org/officeDocument/2006/relationships/image" Target="../media/image123.png"  /><Relationship Id="rId4" Type="http://schemas.openxmlformats.org/officeDocument/2006/relationships/image" Target="../media/image124.png"  /><Relationship Id="rId5" Type="http://schemas.openxmlformats.org/officeDocument/2006/relationships/image" Target="../media/image125.png"  /><Relationship Id="rId6" Type="http://schemas.openxmlformats.org/officeDocument/2006/relationships/image" Target="../media/image126.png"  /><Relationship Id="rId7" Type="http://schemas.openxmlformats.org/officeDocument/2006/relationships/image" Target="../media/image127.png"  /><Relationship Id="rId8" Type="http://schemas.openxmlformats.org/officeDocument/2006/relationships/image" Target="../media/image128.png"  /><Relationship Id="rId9" Type="http://schemas.openxmlformats.org/officeDocument/2006/relationships/image" Target="../media/image12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3.png"  /><Relationship Id="rId11" Type="http://schemas.openxmlformats.org/officeDocument/2006/relationships/image" Target="../media/image144.png"  /><Relationship Id="rId12" Type="http://schemas.openxmlformats.org/officeDocument/2006/relationships/image" Target="../media/image145.png"  /><Relationship Id="rId13" Type="http://schemas.openxmlformats.org/officeDocument/2006/relationships/image" Target="../media/image146.png"  /><Relationship Id="rId14" Type="http://schemas.openxmlformats.org/officeDocument/2006/relationships/image" Target="../media/image147.png"  /><Relationship Id="rId15" Type="http://schemas.openxmlformats.org/officeDocument/2006/relationships/image" Target="../media/image148.png"  /><Relationship Id="rId16" Type="http://schemas.openxmlformats.org/officeDocument/2006/relationships/image" Target="../media/image149.png"  /><Relationship Id="rId17" Type="http://schemas.openxmlformats.org/officeDocument/2006/relationships/image" Target="../media/image150.png"  /><Relationship Id="rId18" Type="http://schemas.openxmlformats.org/officeDocument/2006/relationships/image" Target="../media/image151.png"  /><Relationship Id="rId19" Type="http://schemas.openxmlformats.org/officeDocument/2006/relationships/image" Target="../media/image152.png"  /><Relationship Id="rId2" Type="http://schemas.openxmlformats.org/officeDocument/2006/relationships/image" Target="../media/image135.png"  /><Relationship Id="rId20" Type="http://schemas.openxmlformats.org/officeDocument/2006/relationships/image" Target="../media/image153.png"  /><Relationship Id="rId21" Type="http://schemas.openxmlformats.org/officeDocument/2006/relationships/image" Target="../media/image154.png"  /><Relationship Id="rId22" Type="http://schemas.openxmlformats.org/officeDocument/2006/relationships/image" Target="../media/image155.png"  /><Relationship Id="rId23" Type="http://schemas.openxmlformats.org/officeDocument/2006/relationships/image" Target="../media/image156.png"  /><Relationship Id="rId24" Type="http://schemas.openxmlformats.org/officeDocument/2006/relationships/image" Target="../media/image157.png"  /><Relationship Id="rId25" Type="http://schemas.openxmlformats.org/officeDocument/2006/relationships/image" Target="../media/image158.png"  /><Relationship Id="rId26" Type="http://schemas.openxmlformats.org/officeDocument/2006/relationships/image" Target="../media/image159.png"  /><Relationship Id="rId27" Type="http://schemas.openxmlformats.org/officeDocument/2006/relationships/image" Target="../media/image160.png"  /><Relationship Id="rId28" Type="http://schemas.openxmlformats.org/officeDocument/2006/relationships/image" Target="../media/image161.png"  /><Relationship Id="rId29" Type="http://schemas.openxmlformats.org/officeDocument/2006/relationships/image" Target="../media/image162.png"  /><Relationship Id="rId3" Type="http://schemas.openxmlformats.org/officeDocument/2006/relationships/image" Target="../media/image136.png"  /><Relationship Id="rId30" Type="http://schemas.openxmlformats.org/officeDocument/2006/relationships/image" Target="../media/image163.png"  /><Relationship Id="rId31" Type="http://schemas.openxmlformats.org/officeDocument/2006/relationships/image" Target="../media/image164.png"  /><Relationship Id="rId32" Type="http://schemas.openxmlformats.org/officeDocument/2006/relationships/image" Target="../media/image165.png"  /><Relationship Id="rId33" Type="http://schemas.openxmlformats.org/officeDocument/2006/relationships/image" Target="../media/image166.png"  /><Relationship Id="rId34" Type="http://schemas.openxmlformats.org/officeDocument/2006/relationships/image" Target="../media/image167.png"  /><Relationship Id="rId35" Type="http://schemas.openxmlformats.org/officeDocument/2006/relationships/image" Target="../media/image168.png"  /><Relationship Id="rId36" Type="http://schemas.openxmlformats.org/officeDocument/2006/relationships/image" Target="../media/image169.png"  /><Relationship Id="rId37" Type="http://schemas.openxmlformats.org/officeDocument/2006/relationships/image" Target="../media/image170.png"  /><Relationship Id="rId38" Type="http://schemas.openxmlformats.org/officeDocument/2006/relationships/image" Target="../media/image171.png"  /><Relationship Id="rId39" Type="http://schemas.openxmlformats.org/officeDocument/2006/relationships/image" Target="../media/image172.png"  /><Relationship Id="rId4" Type="http://schemas.openxmlformats.org/officeDocument/2006/relationships/image" Target="../media/image137.png"  /><Relationship Id="rId40" Type="http://schemas.openxmlformats.org/officeDocument/2006/relationships/image" Target="../media/image173.png"  /><Relationship Id="rId41" Type="http://schemas.openxmlformats.org/officeDocument/2006/relationships/image" Target="../media/image174.png"  /><Relationship Id="rId42" Type="http://schemas.openxmlformats.org/officeDocument/2006/relationships/image" Target="../media/image175.png"  /><Relationship Id="rId5" Type="http://schemas.openxmlformats.org/officeDocument/2006/relationships/image" Target="../media/image138.png"  /><Relationship Id="rId6" Type="http://schemas.openxmlformats.org/officeDocument/2006/relationships/image" Target="../media/image139.png"  /><Relationship Id="rId7" Type="http://schemas.openxmlformats.org/officeDocument/2006/relationships/image" Target="../media/image140.png"  /><Relationship Id="rId8" Type="http://schemas.openxmlformats.org/officeDocument/2006/relationships/image" Target="../media/image141.png"  /><Relationship Id="rId9" Type="http://schemas.openxmlformats.org/officeDocument/2006/relationships/image" Target="../media/image14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4.png"  /><Relationship Id="rId11" Type="http://schemas.openxmlformats.org/officeDocument/2006/relationships/image" Target="../media/image185.png"  /><Relationship Id="rId12" Type="http://schemas.openxmlformats.org/officeDocument/2006/relationships/image" Target="../media/image186.png"  /><Relationship Id="rId2" Type="http://schemas.openxmlformats.org/officeDocument/2006/relationships/image" Target="../media/image176.png"  /><Relationship Id="rId3" Type="http://schemas.openxmlformats.org/officeDocument/2006/relationships/image" Target="../media/image177.png"  /><Relationship Id="rId4" Type="http://schemas.openxmlformats.org/officeDocument/2006/relationships/image" Target="../media/image178.png"  /><Relationship Id="rId5" Type="http://schemas.openxmlformats.org/officeDocument/2006/relationships/image" Target="../media/image179.png"  /><Relationship Id="rId6" Type="http://schemas.openxmlformats.org/officeDocument/2006/relationships/image" Target="../media/image180.png"  /><Relationship Id="rId7" Type="http://schemas.openxmlformats.org/officeDocument/2006/relationships/image" Target="../media/image181.png"  /><Relationship Id="rId8" Type="http://schemas.openxmlformats.org/officeDocument/2006/relationships/image" Target="../media/image182.png"  /><Relationship Id="rId9" Type="http://schemas.openxmlformats.org/officeDocument/2006/relationships/image" Target="../media/image18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7.png"  /><Relationship Id="rId3" Type="http://schemas.openxmlformats.org/officeDocument/2006/relationships/image" Target="../media/image188.png"  /><Relationship Id="rId4" Type="http://schemas.openxmlformats.org/officeDocument/2006/relationships/image" Target="../media/image189.png"  /><Relationship Id="rId5" Type="http://schemas.openxmlformats.org/officeDocument/2006/relationships/image" Target="../media/image190.png"  /><Relationship Id="rId6" Type="http://schemas.openxmlformats.org/officeDocument/2006/relationships/image" Target="../media/image19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2.png"  /><Relationship Id="rId3" Type="http://schemas.openxmlformats.org/officeDocument/2006/relationships/image" Target="../media/image193.png"  /><Relationship Id="rId4" Type="http://schemas.openxmlformats.org/officeDocument/2006/relationships/image" Target="../media/image194.png"  /><Relationship Id="rId5" Type="http://schemas.openxmlformats.org/officeDocument/2006/relationships/image" Target="../media/image195.png"  /><Relationship Id="rId6" Type="http://schemas.openxmlformats.org/officeDocument/2006/relationships/image" Target="../media/image19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7.png"  /><Relationship Id="rId3" Type="http://schemas.openxmlformats.org/officeDocument/2006/relationships/image" Target="../media/image198.png"  /><Relationship Id="rId4" Type="http://schemas.openxmlformats.org/officeDocument/2006/relationships/image" Target="../media/image199.png"  /><Relationship Id="rId5" Type="http://schemas.openxmlformats.org/officeDocument/2006/relationships/image" Target="../media/image20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1.png"  /><Relationship Id="rId3" Type="http://schemas.openxmlformats.org/officeDocument/2006/relationships/image" Target="../media/image202.png"  /><Relationship Id="rId4" Type="http://schemas.openxmlformats.org/officeDocument/2006/relationships/image" Target="../media/image203.png"  /><Relationship Id="rId5" Type="http://schemas.openxmlformats.org/officeDocument/2006/relationships/image" Target="../media/image20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5.png"  /><Relationship Id="rId3" Type="http://schemas.openxmlformats.org/officeDocument/2006/relationships/image" Target="../media/image206.png"  /><Relationship Id="rId4" Type="http://schemas.openxmlformats.org/officeDocument/2006/relationships/image" Target="../media/image207.png"  /><Relationship Id="rId5" Type="http://schemas.openxmlformats.org/officeDocument/2006/relationships/image" Target="../media/image208.png"  /><Relationship Id="rId6" Type="http://schemas.openxmlformats.org/officeDocument/2006/relationships/image" Target="../media/image20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0.png"  /><Relationship Id="rId3" Type="http://schemas.openxmlformats.org/officeDocument/2006/relationships/image" Target="../media/image211.png"  /><Relationship Id="rId4" Type="http://schemas.openxmlformats.org/officeDocument/2006/relationships/image" Target="../media/image212.png"  /><Relationship Id="rId5" Type="http://schemas.openxmlformats.org/officeDocument/2006/relationships/image" Target="../media/image21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6.png"  /><Relationship Id="rId11" Type="http://schemas.openxmlformats.org/officeDocument/2006/relationships/image" Target="../media/image17.png"  /><Relationship Id="rId12" Type="http://schemas.openxmlformats.org/officeDocument/2006/relationships/image" Target="../media/image18.png"  /><Relationship Id="rId13" Type="http://schemas.openxmlformats.org/officeDocument/2006/relationships/image" Target="../media/image19.png"  /><Relationship Id="rId14" Type="http://schemas.openxmlformats.org/officeDocument/2006/relationships/image" Target="../media/image20.png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Relationship Id="rId9" Type="http://schemas.openxmlformats.org/officeDocument/2006/relationships/image" Target="../media/image1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4.png"  /><Relationship Id="rId3" Type="http://schemas.openxmlformats.org/officeDocument/2006/relationships/image" Target="../media/image215.png"  /><Relationship Id="rId4" Type="http://schemas.openxmlformats.org/officeDocument/2006/relationships/image" Target="../media/image216.png"  /><Relationship Id="rId5" Type="http://schemas.openxmlformats.org/officeDocument/2006/relationships/image" Target="../media/image217.png"  /><Relationship Id="rId6" Type="http://schemas.openxmlformats.org/officeDocument/2006/relationships/image" Target="../media/image21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9.png"  /><Relationship Id="rId3" Type="http://schemas.openxmlformats.org/officeDocument/2006/relationships/image" Target="../media/image220.png"  /><Relationship Id="rId4" Type="http://schemas.openxmlformats.org/officeDocument/2006/relationships/image" Target="../media/image22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2.png"  /><Relationship Id="rId3" Type="http://schemas.openxmlformats.org/officeDocument/2006/relationships/image" Target="../media/image223.png"  /><Relationship Id="rId4" Type="http://schemas.openxmlformats.org/officeDocument/2006/relationships/image" Target="../media/image224.png"  /><Relationship Id="rId5" Type="http://schemas.openxmlformats.org/officeDocument/2006/relationships/image" Target="../media/image225.png"  /><Relationship Id="rId6" Type="http://schemas.openxmlformats.org/officeDocument/2006/relationships/image" Target="../media/image22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7.png"  /><Relationship Id="rId3" Type="http://schemas.openxmlformats.org/officeDocument/2006/relationships/image" Target="../media/image228.png"  /><Relationship Id="rId4" Type="http://schemas.openxmlformats.org/officeDocument/2006/relationships/image" Target="../media/image22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0.png"  /><Relationship Id="rId3" Type="http://schemas.openxmlformats.org/officeDocument/2006/relationships/image" Target="../media/image231.png"  /><Relationship Id="rId4" Type="http://schemas.openxmlformats.org/officeDocument/2006/relationships/image" Target="../media/image23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3.png"  /><Relationship Id="rId3" Type="http://schemas.openxmlformats.org/officeDocument/2006/relationships/image" Target="../media/image234.png"  /><Relationship Id="rId4" Type="http://schemas.openxmlformats.org/officeDocument/2006/relationships/image" Target="../media/image235.png"  /><Relationship Id="rId5" Type="http://schemas.openxmlformats.org/officeDocument/2006/relationships/image" Target="../media/image236.png"  /><Relationship Id="rId6" Type="http://schemas.openxmlformats.org/officeDocument/2006/relationships/image" Target="../media/image237.png"  /><Relationship Id="rId7" Type="http://schemas.openxmlformats.org/officeDocument/2006/relationships/image" Target="../media/image23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7.png"  /><Relationship Id="rId2" Type="http://schemas.openxmlformats.org/officeDocument/2006/relationships/image" Target="../media/image239.png"  /><Relationship Id="rId3" Type="http://schemas.openxmlformats.org/officeDocument/2006/relationships/image" Target="../media/image240.png"  /><Relationship Id="rId4" Type="http://schemas.openxmlformats.org/officeDocument/2006/relationships/image" Target="../media/image241.png"  /><Relationship Id="rId5" Type="http://schemas.openxmlformats.org/officeDocument/2006/relationships/image" Target="../media/image242.png"  /><Relationship Id="rId6" Type="http://schemas.openxmlformats.org/officeDocument/2006/relationships/image" Target="../media/image243.png"  /><Relationship Id="rId7" Type="http://schemas.openxmlformats.org/officeDocument/2006/relationships/image" Target="../media/image244.png"  /><Relationship Id="rId8" Type="http://schemas.openxmlformats.org/officeDocument/2006/relationships/image" Target="../media/image245.png"  /><Relationship Id="rId9" Type="http://schemas.openxmlformats.org/officeDocument/2006/relationships/image" Target="../media/image24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8.png"  /><Relationship Id="rId3" Type="http://schemas.openxmlformats.org/officeDocument/2006/relationships/image" Target="../media/image249.png"  /><Relationship Id="rId4" Type="http://schemas.openxmlformats.org/officeDocument/2006/relationships/image" Target="../media/image250.png"  /><Relationship Id="rId5" Type="http://schemas.openxmlformats.org/officeDocument/2006/relationships/image" Target="../media/image251.png"  /><Relationship Id="rId6" Type="http://schemas.openxmlformats.org/officeDocument/2006/relationships/image" Target="../media/image252.png"  /><Relationship Id="rId7" Type="http://schemas.openxmlformats.org/officeDocument/2006/relationships/image" Target="../media/image25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4.png"  /><Relationship Id="rId3" Type="http://schemas.openxmlformats.org/officeDocument/2006/relationships/image" Target="../media/image255.png"  /><Relationship Id="rId4" Type="http://schemas.openxmlformats.org/officeDocument/2006/relationships/image" Target="../media/image256.png"  /><Relationship Id="rId5" Type="http://schemas.openxmlformats.org/officeDocument/2006/relationships/image" Target="../media/image257.png"  /><Relationship Id="rId6" Type="http://schemas.openxmlformats.org/officeDocument/2006/relationships/image" Target="../media/image258.png"  /><Relationship Id="rId7" Type="http://schemas.openxmlformats.org/officeDocument/2006/relationships/image" Target="../media/image259.png"  /><Relationship Id="rId8" Type="http://schemas.openxmlformats.org/officeDocument/2006/relationships/image" Target="../media/image26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69.png"  /><Relationship Id="rId11" Type="http://schemas.openxmlformats.org/officeDocument/2006/relationships/image" Target="../media/image270.png"  /><Relationship Id="rId2" Type="http://schemas.openxmlformats.org/officeDocument/2006/relationships/image" Target="../media/image261.png"  /><Relationship Id="rId3" Type="http://schemas.openxmlformats.org/officeDocument/2006/relationships/image" Target="../media/image262.png"  /><Relationship Id="rId4" Type="http://schemas.openxmlformats.org/officeDocument/2006/relationships/image" Target="../media/image263.png"  /><Relationship Id="rId5" Type="http://schemas.openxmlformats.org/officeDocument/2006/relationships/image" Target="../media/image264.png"  /><Relationship Id="rId6" Type="http://schemas.openxmlformats.org/officeDocument/2006/relationships/image" Target="../media/image265.png"  /><Relationship Id="rId7" Type="http://schemas.openxmlformats.org/officeDocument/2006/relationships/image" Target="../media/image266.png"  /><Relationship Id="rId8" Type="http://schemas.openxmlformats.org/officeDocument/2006/relationships/image" Target="../media/image267.png"  /><Relationship Id="rId9" Type="http://schemas.openxmlformats.org/officeDocument/2006/relationships/image" Target="../media/image26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Relationship Id="rId8" Type="http://schemas.openxmlformats.org/officeDocument/2006/relationships/image" Target="../media/image27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1.png"  /><Relationship Id="rId3" Type="http://schemas.openxmlformats.org/officeDocument/2006/relationships/image" Target="../media/image272.png"  /><Relationship Id="rId4" Type="http://schemas.openxmlformats.org/officeDocument/2006/relationships/image" Target="../media/image273.png"  /><Relationship Id="rId5" Type="http://schemas.openxmlformats.org/officeDocument/2006/relationships/image" Target="../media/image274.png"  /><Relationship Id="rId6" Type="http://schemas.openxmlformats.org/officeDocument/2006/relationships/image" Target="../media/image275.png"  /><Relationship Id="rId7" Type="http://schemas.openxmlformats.org/officeDocument/2006/relationships/image" Target="../media/image276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7.png"  /><Relationship Id="rId3" Type="http://schemas.openxmlformats.org/officeDocument/2006/relationships/image" Target="../media/image278.png"  /><Relationship Id="rId4" Type="http://schemas.openxmlformats.org/officeDocument/2006/relationships/image" Target="../media/image279.png"  /><Relationship Id="rId5" Type="http://schemas.openxmlformats.org/officeDocument/2006/relationships/image" Target="../media/image280.png"  /><Relationship Id="rId6" Type="http://schemas.openxmlformats.org/officeDocument/2006/relationships/image" Target="../media/image281.png"  /><Relationship Id="rId7" Type="http://schemas.openxmlformats.org/officeDocument/2006/relationships/image" Target="../media/image282.png"  /><Relationship Id="rId8" Type="http://schemas.openxmlformats.org/officeDocument/2006/relationships/image" Target="../media/image283.png"  /><Relationship Id="rId9" Type="http://schemas.openxmlformats.org/officeDocument/2006/relationships/image" Target="../media/image28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5.png"  /><Relationship Id="rId3" Type="http://schemas.openxmlformats.org/officeDocument/2006/relationships/image" Target="../media/image286.png"  /><Relationship Id="rId4" Type="http://schemas.openxmlformats.org/officeDocument/2006/relationships/image" Target="../media/image287.png"  /><Relationship Id="rId5" Type="http://schemas.openxmlformats.org/officeDocument/2006/relationships/image" Target="../media/image288.png"  /><Relationship Id="rId6" Type="http://schemas.openxmlformats.org/officeDocument/2006/relationships/image" Target="../media/image289.png"  /><Relationship Id="rId7" Type="http://schemas.openxmlformats.org/officeDocument/2006/relationships/image" Target="../media/image290.png"  /><Relationship Id="rId8" Type="http://schemas.openxmlformats.org/officeDocument/2006/relationships/image" Target="../media/image29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2.png"  /><Relationship Id="rId3" Type="http://schemas.openxmlformats.org/officeDocument/2006/relationships/image" Target="../media/image293.png"  /><Relationship Id="rId4" Type="http://schemas.openxmlformats.org/officeDocument/2006/relationships/image" Target="../media/image294.png"  /><Relationship Id="rId5" Type="http://schemas.openxmlformats.org/officeDocument/2006/relationships/image" Target="../media/image295.png"  /><Relationship Id="rId6" Type="http://schemas.openxmlformats.org/officeDocument/2006/relationships/image" Target="../media/image296.png"  /><Relationship Id="rId7" Type="http://schemas.openxmlformats.org/officeDocument/2006/relationships/image" Target="../media/image297.png"  /><Relationship Id="rId8" Type="http://schemas.openxmlformats.org/officeDocument/2006/relationships/image" Target="../media/image29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9.png"  /><Relationship Id="rId3" Type="http://schemas.openxmlformats.org/officeDocument/2006/relationships/image" Target="../media/image300.png"  /><Relationship Id="rId4" Type="http://schemas.openxmlformats.org/officeDocument/2006/relationships/image" Target="../media/image301.png"  /><Relationship Id="rId5" Type="http://schemas.openxmlformats.org/officeDocument/2006/relationships/image" Target="../media/image302.png"  /><Relationship Id="rId6" Type="http://schemas.openxmlformats.org/officeDocument/2006/relationships/image" Target="../media/image303.png"  /><Relationship Id="rId7" Type="http://schemas.openxmlformats.org/officeDocument/2006/relationships/image" Target="../media/image30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5.png"  /><Relationship Id="rId3" Type="http://schemas.openxmlformats.org/officeDocument/2006/relationships/image" Target="../media/image306.png"  /><Relationship Id="rId4" Type="http://schemas.openxmlformats.org/officeDocument/2006/relationships/image" Target="../media/image307.png"  /><Relationship Id="rId5" Type="http://schemas.openxmlformats.org/officeDocument/2006/relationships/image" Target="../media/image308.png"  /><Relationship Id="rId6" Type="http://schemas.openxmlformats.org/officeDocument/2006/relationships/image" Target="../media/image309.png"  /><Relationship Id="rId7" Type="http://schemas.openxmlformats.org/officeDocument/2006/relationships/image" Target="../media/image310.png"  /><Relationship Id="rId8" Type="http://schemas.openxmlformats.org/officeDocument/2006/relationships/image" Target="../media/image31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2.png"  /><Relationship Id="rId3" Type="http://schemas.openxmlformats.org/officeDocument/2006/relationships/image" Target="../media/image313.png"  /><Relationship Id="rId4" Type="http://schemas.openxmlformats.org/officeDocument/2006/relationships/image" Target="../media/image314.png"  /><Relationship Id="rId5" Type="http://schemas.openxmlformats.org/officeDocument/2006/relationships/image" Target="../media/image315.png"  /><Relationship Id="rId6" Type="http://schemas.openxmlformats.org/officeDocument/2006/relationships/image" Target="../media/image316.png"  /><Relationship Id="rId7" Type="http://schemas.openxmlformats.org/officeDocument/2006/relationships/image" Target="../media/image317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8.png"  /><Relationship Id="rId3" Type="http://schemas.openxmlformats.org/officeDocument/2006/relationships/image" Target="../media/image319.png"  /><Relationship Id="rId4" Type="http://schemas.openxmlformats.org/officeDocument/2006/relationships/image" Target="../media/image320.png"  /><Relationship Id="rId5" Type="http://schemas.openxmlformats.org/officeDocument/2006/relationships/image" Target="../media/image321.png"  /><Relationship Id="rId6" Type="http://schemas.openxmlformats.org/officeDocument/2006/relationships/image" Target="../media/image322.png"  /><Relationship Id="rId7" Type="http://schemas.openxmlformats.org/officeDocument/2006/relationships/image" Target="../media/image323.png"  /><Relationship Id="rId8" Type="http://schemas.openxmlformats.org/officeDocument/2006/relationships/image" Target="../media/image324.png"  /><Relationship Id="rId9" Type="http://schemas.openxmlformats.org/officeDocument/2006/relationships/image" Target="../media/image325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26.png"  /><Relationship Id="rId3" Type="http://schemas.openxmlformats.org/officeDocument/2006/relationships/image" Target="../media/image327.png"  /><Relationship Id="rId4" Type="http://schemas.openxmlformats.org/officeDocument/2006/relationships/image" Target="../media/image328.png"  /><Relationship Id="rId5" Type="http://schemas.openxmlformats.org/officeDocument/2006/relationships/image" Target="../media/image329.png"  /><Relationship Id="rId6" Type="http://schemas.openxmlformats.org/officeDocument/2006/relationships/image" Target="../media/image330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1.png"  /><Relationship Id="rId3" Type="http://schemas.openxmlformats.org/officeDocument/2006/relationships/image" Target="../media/image332.png"  /><Relationship Id="rId4" Type="http://schemas.openxmlformats.org/officeDocument/2006/relationships/image" Target="../media/image333.png"  /><Relationship Id="rId5" Type="http://schemas.openxmlformats.org/officeDocument/2006/relationships/image" Target="../media/image334.png"  /><Relationship Id="rId6" Type="http://schemas.openxmlformats.org/officeDocument/2006/relationships/image" Target="../media/image33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6.png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Relationship Id="rId8" Type="http://schemas.openxmlformats.org/officeDocument/2006/relationships/image" Target="../media/image34.png"  /><Relationship Id="rId9" Type="http://schemas.openxmlformats.org/officeDocument/2006/relationships/image" Target="../media/image35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44.png"  /><Relationship Id="rId11" Type="http://schemas.openxmlformats.org/officeDocument/2006/relationships/image" Target="../media/image345.png"  /><Relationship Id="rId2" Type="http://schemas.openxmlformats.org/officeDocument/2006/relationships/image" Target="../media/image336.png"  /><Relationship Id="rId3" Type="http://schemas.openxmlformats.org/officeDocument/2006/relationships/image" Target="../media/image337.png"  /><Relationship Id="rId4" Type="http://schemas.openxmlformats.org/officeDocument/2006/relationships/image" Target="../media/image338.png"  /><Relationship Id="rId5" Type="http://schemas.openxmlformats.org/officeDocument/2006/relationships/image" Target="../media/image339.png"  /><Relationship Id="rId6" Type="http://schemas.openxmlformats.org/officeDocument/2006/relationships/image" Target="../media/image340.png"  /><Relationship Id="rId7" Type="http://schemas.openxmlformats.org/officeDocument/2006/relationships/image" Target="../media/image341.png"  /><Relationship Id="rId8" Type="http://schemas.openxmlformats.org/officeDocument/2006/relationships/image" Target="../media/image342.png"  /><Relationship Id="rId9" Type="http://schemas.openxmlformats.org/officeDocument/2006/relationships/image" Target="../media/image343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6.png"  /><Relationship Id="rId3" Type="http://schemas.openxmlformats.org/officeDocument/2006/relationships/image" Target="../media/image347.png"  /><Relationship Id="rId4" Type="http://schemas.openxmlformats.org/officeDocument/2006/relationships/image" Target="../media/image348.png"  /><Relationship Id="rId5" Type="http://schemas.openxmlformats.org/officeDocument/2006/relationships/image" Target="../media/image349.png"  /><Relationship Id="rId6" Type="http://schemas.openxmlformats.org/officeDocument/2006/relationships/image" Target="../media/image350.png"  /><Relationship Id="rId7" Type="http://schemas.openxmlformats.org/officeDocument/2006/relationships/image" Target="../media/image351.png"  /><Relationship Id="rId8" Type="http://schemas.openxmlformats.org/officeDocument/2006/relationships/image" Target="../media/image352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3.png"  /><Relationship Id="rId3" Type="http://schemas.openxmlformats.org/officeDocument/2006/relationships/image" Target="../media/image354.png"  /><Relationship Id="rId4" Type="http://schemas.openxmlformats.org/officeDocument/2006/relationships/image" Target="../media/image355.png"  /><Relationship Id="rId5" Type="http://schemas.openxmlformats.org/officeDocument/2006/relationships/image" Target="../media/image356.png"  /><Relationship Id="rId6" Type="http://schemas.openxmlformats.org/officeDocument/2006/relationships/image" Target="../media/image357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8.png"  /><Relationship Id="rId3" Type="http://schemas.openxmlformats.org/officeDocument/2006/relationships/image" Target="../media/image359.png"  /><Relationship Id="rId4" Type="http://schemas.openxmlformats.org/officeDocument/2006/relationships/image" Target="../media/image360.png"  /><Relationship Id="rId5" Type="http://schemas.openxmlformats.org/officeDocument/2006/relationships/image" Target="../media/image361.png"  /><Relationship Id="rId6" Type="http://schemas.openxmlformats.org/officeDocument/2006/relationships/image" Target="../media/image362.png"  /><Relationship Id="rId7" Type="http://schemas.openxmlformats.org/officeDocument/2006/relationships/image" Target="../media/image36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5.png"  /><Relationship Id="rId11" Type="http://schemas.openxmlformats.org/officeDocument/2006/relationships/image" Target="../media/image46.png"  /><Relationship Id="rId12" Type="http://schemas.openxmlformats.org/officeDocument/2006/relationships/image" Target="../media/image47.png"  /><Relationship Id="rId13" Type="http://schemas.openxmlformats.org/officeDocument/2006/relationships/image" Target="../media/image48.png"  /><Relationship Id="rId14" Type="http://schemas.openxmlformats.org/officeDocument/2006/relationships/image" Target="../media/image49.png"  /><Relationship Id="rId15" Type="http://schemas.openxmlformats.org/officeDocument/2006/relationships/image" Target="../media/image50.png"  /><Relationship Id="rId16" Type="http://schemas.openxmlformats.org/officeDocument/2006/relationships/image" Target="../media/image51.png"  /><Relationship Id="rId17" Type="http://schemas.openxmlformats.org/officeDocument/2006/relationships/image" Target="../media/image52.png"  /><Relationship Id="rId18" Type="http://schemas.openxmlformats.org/officeDocument/2006/relationships/image" Target="../media/image53.png"  /><Relationship Id="rId19" Type="http://schemas.openxmlformats.org/officeDocument/2006/relationships/image" Target="../media/image54.png"  /><Relationship Id="rId2" Type="http://schemas.openxmlformats.org/officeDocument/2006/relationships/image" Target="../media/image37.png"  /><Relationship Id="rId20" Type="http://schemas.openxmlformats.org/officeDocument/2006/relationships/image" Target="../media/image55.png"  /><Relationship Id="rId21" Type="http://schemas.openxmlformats.org/officeDocument/2006/relationships/image" Target="../media/image56.png"  /><Relationship Id="rId22" Type="http://schemas.openxmlformats.org/officeDocument/2006/relationships/image" Target="../media/image57.png"  /><Relationship Id="rId23" Type="http://schemas.openxmlformats.org/officeDocument/2006/relationships/image" Target="../media/image58.png"  /><Relationship Id="rId24" Type="http://schemas.openxmlformats.org/officeDocument/2006/relationships/image" Target="../media/image59.png"  /><Relationship Id="rId25" Type="http://schemas.openxmlformats.org/officeDocument/2006/relationships/image" Target="../media/image60.png"  /><Relationship Id="rId26" Type="http://schemas.openxmlformats.org/officeDocument/2006/relationships/image" Target="../media/image61.png"  /><Relationship Id="rId27" Type="http://schemas.openxmlformats.org/officeDocument/2006/relationships/image" Target="../media/image62.png"  /><Relationship Id="rId28" Type="http://schemas.openxmlformats.org/officeDocument/2006/relationships/image" Target="../media/image63.png"  /><Relationship Id="rId29" Type="http://schemas.openxmlformats.org/officeDocument/2006/relationships/image" Target="../media/image64.png"  /><Relationship Id="rId3" Type="http://schemas.openxmlformats.org/officeDocument/2006/relationships/image" Target="../media/image38.png"  /><Relationship Id="rId30" Type="http://schemas.openxmlformats.org/officeDocument/2006/relationships/image" Target="../media/image65.png"  /><Relationship Id="rId31" Type="http://schemas.openxmlformats.org/officeDocument/2006/relationships/image" Target="../media/image66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Relationship Id="rId8" Type="http://schemas.openxmlformats.org/officeDocument/2006/relationships/image" Target="../media/image43.png"  /><Relationship Id="rId9" Type="http://schemas.openxmlformats.org/officeDocument/2006/relationships/image" Target="../media/image4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5.png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Relationship Id="rId6" Type="http://schemas.openxmlformats.org/officeDocument/2006/relationships/image" Target="../media/image71.png"  /><Relationship Id="rId7" Type="http://schemas.openxmlformats.org/officeDocument/2006/relationships/image" Target="../media/image72.png"  /><Relationship Id="rId8" Type="http://schemas.openxmlformats.org/officeDocument/2006/relationships/image" Target="../media/image73.png"  /><Relationship Id="rId9" Type="http://schemas.openxmlformats.org/officeDocument/2006/relationships/image" Target="../media/image7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4.png"  /><Relationship Id="rId2" Type="http://schemas.openxmlformats.org/officeDocument/2006/relationships/image" Target="../media/image76.png"  /><Relationship Id="rId3" Type="http://schemas.openxmlformats.org/officeDocument/2006/relationships/image" Target="../media/image77.png"  /><Relationship Id="rId4" Type="http://schemas.openxmlformats.org/officeDocument/2006/relationships/image" Target="../media/image78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1.png"  /><Relationship Id="rId8" Type="http://schemas.openxmlformats.org/officeDocument/2006/relationships/image" Target="../media/image82.png"  /><Relationship Id="rId9" Type="http://schemas.openxmlformats.org/officeDocument/2006/relationships/image" Target="../media/image8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3.png"  /><Relationship Id="rId2" Type="http://schemas.openxmlformats.org/officeDocument/2006/relationships/image" Target="../media/image85.png"  /><Relationship Id="rId3" Type="http://schemas.openxmlformats.org/officeDocument/2006/relationships/image" Target="../media/image86.png"  /><Relationship Id="rId4" Type="http://schemas.openxmlformats.org/officeDocument/2006/relationships/image" Target="../media/image87.png"  /><Relationship Id="rId5" Type="http://schemas.openxmlformats.org/officeDocument/2006/relationships/image" Target="../media/image88.png"  /><Relationship Id="rId6" Type="http://schemas.openxmlformats.org/officeDocument/2006/relationships/image" Target="../media/image89.png"  /><Relationship Id="rId7" Type="http://schemas.openxmlformats.org/officeDocument/2006/relationships/image" Target="../media/image90.png"  /><Relationship Id="rId8" Type="http://schemas.openxmlformats.org/officeDocument/2006/relationships/image" Target="../media/image91.png"  /><Relationship Id="rId9" Type="http://schemas.openxmlformats.org/officeDocument/2006/relationships/image" Target="../media/image9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2.png"  /><Relationship Id="rId11" Type="http://schemas.openxmlformats.org/officeDocument/2006/relationships/image" Target="../media/image103.png"  /><Relationship Id="rId12" Type="http://schemas.openxmlformats.org/officeDocument/2006/relationships/image" Target="../media/image104.png"  /><Relationship Id="rId13" Type="http://schemas.openxmlformats.org/officeDocument/2006/relationships/image" Target="../media/image105.png"  /><Relationship Id="rId14" Type="http://schemas.openxmlformats.org/officeDocument/2006/relationships/image" Target="../media/image106.png"  /><Relationship Id="rId15" Type="http://schemas.openxmlformats.org/officeDocument/2006/relationships/image" Target="../media/image107.png"  /><Relationship Id="rId16" Type="http://schemas.openxmlformats.org/officeDocument/2006/relationships/image" Target="../media/image108.png"  /><Relationship Id="rId17" Type="http://schemas.openxmlformats.org/officeDocument/2006/relationships/image" Target="../media/image109.png"  /><Relationship Id="rId18" Type="http://schemas.openxmlformats.org/officeDocument/2006/relationships/image" Target="../media/image110.png"  /><Relationship Id="rId2" Type="http://schemas.openxmlformats.org/officeDocument/2006/relationships/image" Target="../media/image94.png"  /><Relationship Id="rId3" Type="http://schemas.openxmlformats.org/officeDocument/2006/relationships/image" Target="../media/image95.png"  /><Relationship Id="rId4" Type="http://schemas.openxmlformats.org/officeDocument/2006/relationships/image" Target="../media/image96.png"  /><Relationship Id="rId5" Type="http://schemas.openxmlformats.org/officeDocument/2006/relationships/image" Target="../media/image97.png"  /><Relationship Id="rId6" Type="http://schemas.openxmlformats.org/officeDocument/2006/relationships/image" Target="../media/image98.png"  /><Relationship Id="rId7" Type="http://schemas.openxmlformats.org/officeDocument/2006/relationships/image" Target="../media/image99.png"  /><Relationship Id="rId8" Type="http://schemas.openxmlformats.org/officeDocument/2006/relationships/image" Target="../media/image100.png"  /><Relationship Id="rId9" Type="http://schemas.openxmlformats.org/officeDocument/2006/relationships/image" Target="../media/image10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71604" y="3533795"/>
            <a:ext cx="8078583" cy="21126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597900" y="4425434"/>
            <a:ext cx="2649914" cy="259995"/>
            <a:chOff x="14597900" y="4425434"/>
            <a:chExt cx="2649914" cy="2599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97900" y="4425434"/>
              <a:ext cx="2649914" cy="2599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32582" y="5436187"/>
            <a:ext cx="1839655" cy="11440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27878" y="5957470"/>
            <a:ext cx="2831252" cy="17613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090962" y="2542030"/>
            <a:ext cx="7909721" cy="7197417"/>
            <a:chOff x="1090962" y="2542030"/>
            <a:chExt cx="7909721" cy="71974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90962" y="2542030"/>
              <a:ext cx="7909721" cy="71974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52868" y="2681963"/>
            <a:ext cx="7919006" cy="40146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82716" y="1083154"/>
            <a:ext cx="4516012" cy="8279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860806" y="2126867"/>
            <a:ext cx="370471" cy="95505"/>
            <a:chOff x="1860806" y="2126867"/>
            <a:chExt cx="370471" cy="955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0800000">
              <a:off x="1860806" y="2126867"/>
              <a:ext cx="370471" cy="955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9285032" y="2542030"/>
            <a:ext cx="7909721" cy="7197417"/>
            <a:chOff x="9285032" y="2542030"/>
            <a:chExt cx="7909721" cy="71974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285032" y="2542030"/>
              <a:ext cx="7909721" cy="719741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252648" y="2687677"/>
            <a:ext cx="5573854" cy="80108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252648" y="3654877"/>
            <a:ext cx="4441397" cy="304071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252648" y="6837601"/>
            <a:ext cx="4299730" cy="26629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463626" y="292374"/>
            <a:ext cx="17523982" cy="385767"/>
            <a:chOff x="463626" y="292374"/>
            <a:chExt cx="17523982" cy="385767"/>
          </a:xfrm>
        </p:grpSpPr>
        <p:grpSp>
          <p:nvGrpSpPr>
            <p:cNvPr id="1005" name="그룹 1005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6" name="그룹 1006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36960" y="265708"/>
              <a:ext cx="1831969" cy="3555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043995" y="2542030"/>
            <a:ext cx="7909721" cy="7197417"/>
            <a:chOff x="1043995" y="2542030"/>
            <a:chExt cx="7909721" cy="71974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43995" y="2542030"/>
              <a:ext cx="7909721" cy="71974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52868" y="2681963"/>
            <a:ext cx="7208882" cy="13845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82716" y="1083154"/>
            <a:ext cx="3199717" cy="8279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860806" y="2126867"/>
            <a:ext cx="370471" cy="95505"/>
            <a:chOff x="1860806" y="2126867"/>
            <a:chExt cx="370471" cy="955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0800000">
              <a:off x="1860806" y="2126867"/>
              <a:ext cx="370471" cy="955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9285032" y="2542030"/>
            <a:ext cx="7909721" cy="7197417"/>
            <a:chOff x="9285032" y="2542030"/>
            <a:chExt cx="7909721" cy="71974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285032" y="2542030"/>
              <a:ext cx="7909721" cy="719741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261315" y="2503934"/>
            <a:ext cx="4746558" cy="26995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262593" y="5245663"/>
            <a:ext cx="5129634" cy="13845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262593" y="6881553"/>
            <a:ext cx="4717205" cy="9461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246938" y="8067823"/>
            <a:ext cx="7768082" cy="13845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463626" y="292374"/>
            <a:ext cx="17523982" cy="385767"/>
            <a:chOff x="463626" y="292374"/>
            <a:chExt cx="17523982" cy="385767"/>
          </a:xfrm>
        </p:grpSpPr>
        <p:grpSp>
          <p:nvGrpSpPr>
            <p:cNvPr id="1005" name="그룹 1005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6" name="그룹 1006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36960" y="265708"/>
              <a:ext cx="1831969" cy="35555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990245" y="6881553"/>
            <a:ext cx="5837063" cy="2699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904082" y="3600000"/>
            <a:ext cx="14477550" cy="4787048"/>
            <a:chOff x="1904082" y="3600000"/>
            <a:chExt cx="14477550" cy="4787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904082" y="3600000"/>
              <a:ext cx="14477550" cy="47870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9073654" y="1189577"/>
            <a:ext cx="188950" cy="145707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893879" y="8329905"/>
            <a:ext cx="14497957" cy="108190"/>
            <a:chOff x="1893879" y="8329905"/>
            <a:chExt cx="14497957" cy="108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0800000">
              <a:off x="1893879" y="8329905"/>
              <a:ext cx="14497957" cy="108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5715" y="7218972"/>
            <a:ext cx="1011331" cy="3319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467133" y="8511519"/>
            <a:ext cx="821359" cy="28634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707744" y="8474753"/>
            <a:ext cx="613207" cy="2863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40372" y="8474753"/>
            <a:ext cx="371826" cy="3266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977658" y="8474753"/>
            <a:ext cx="613378" cy="2863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112620" y="8474753"/>
            <a:ext cx="613721" cy="28634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354772" y="8474753"/>
            <a:ext cx="362274" cy="32665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9382534" y="8474753"/>
            <a:ext cx="469388" cy="32665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0517524" y="8474753"/>
            <a:ext cx="469388" cy="32665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1652477" y="8474753"/>
            <a:ext cx="469388" cy="32665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2875524" y="8474753"/>
            <a:ext cx="543388" cy="2863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3922382" y="8474753"/>
            <a:ext cx="628207" cy="28634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5264477" y="8474753"/>
            <a:ext cx="545845" cy="2863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6766000" y="-296952"/>
            <a:ext cx="4729905" cy="12523810"/>
            <a:chOff x="6766000" y="-296952"/>
            <a:chExt cx="4729905" cy="125238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 rot="5400000">
              <a:off x="6766000" y="-296952"/>
              <a:ext cx="4729905" cy="1252381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925715" y="6267601"/>
            <a:ext cx="1011331" cy="33198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144763" y="5316220"/>
            <a:ext cx="792235" cy="33198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925715" y="4364848"/>
            <a:ext cx="1011331" cy="3319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925715" y="3413467"/>
            <a:ext cx="1011331" cy="33198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2918972" y="2593453"/>
            <a:ext cx="285531" cy="2013093"/>
            <a:chOff x="2918972" y="2593453"/>
            <a:chExt cx="285531" cy="20130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 rot="5400000">
              <a:off x="2918972" y="2593453"/>
              <a:ext cx="285531" cy="20130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5658032" y="6957212"/>
            <a:ext cx="285531" cy="981650"/>
            <a:chOff x="15658032" y="6957212"/>
            <a:chExt cx="285531" cy="98165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 rot="5400000">
              <a:off x="15658032" y="6957212"/>
              <a:ext cx="285531" cy="9816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0135761" y="2686270"/>
            <a:ext cx="285531" cy="5750225"/>
            <a:chOff x="10135761" y="2686270"/>
            <a:chExt cx="285531" cy="575022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25"/>
            <a:stretch>
              <a:fillRect/>
            </a:stretch>
          </p:blipFill>
          <p:spPr>
            <a:xfrm rot="5400000">
              <a:off x="10135761" y="2686270"/>
              <a:ext cx="285531" cy="57502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4265769" y="6436263"/>
            <a:ext cx="1134808" cy="286247"/>
            <a:chOff x="14265769" y="6436263"/>
            <a:chExt cx="1134808" cy="28624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14265769" y="6436263"/>
              <a:ext cx="1134808" cy="2862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4051130" y="4533511"/>
            <a:ext cx="3275038" cy="284152"/>
            <a:chOff x="4051130" y="4533511"/>
            <a:chExt cx="3275038" cy="28415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 rotWithShape="1">
            <a:blip r:embed="rId27"/>
            <a:stretch>
              <a:fillRect/>
            </a:stretch>
          </p:blipFill>
          <p:spPr>
            <a:xfrm>
              <a:off x="4051130" y="4533511"/>
              <a:ext cx="3275038" cy="28415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3562535" y="1107945"/>
            <a:ext cx="6744002" cy="90623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3593011" y="1872506"/>
            <a:ext cx="7347977" cy="6178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 rot="0">
            <a:off x="2335546" y="3600000"/>
            <a:ext cx="1068109" cy="437687"/>
            <a:chOff x="2335546" y="3600000"/>
            <a:chExt cx="1068109" cy="43768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2335546" y="3600000"/>
              <a:ext cx="1068109" cy="43768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 rotWithShape="1">
          <a:blip r:embed="rId31"/>
          <a:stretch>
            <a:fillRect/>
          </a:stretch>
        </p:blipFill>
        <p:spPr>
          <a:xfrm>
            <a:off x="3375086" y="3867125"/>
            <a:ext cx="4673140" cy="66855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 rot="0">
            <a:off x="4967038" y="4705170"/>
            <a:ext cx="948201" cy="437687"/>
            <a:chOff x="4967038" y="4705170"/>
            <a:chExt cx="948201" cy="43768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32"/>
            <a:stretch>
              <a:fillRect/>
            </a:stretch>
          </p:blipFill>
          <p:spPr>
            <a:xfrm>
              <a:off x="4967038" y="4705170"/>
              <a:ext cx="948201" cy="437687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 rotWithShape="1">
          <a:blip r:embed="rId33"/>
          <a:stretch>
            <a:fillRect/>
          </a:stretch>
        </p:blipFill>
        <p:spPr>
          <a:xfrm>
            <a:off x="5855998" y="4988956"/>
            <a:ext cx="3574759" cy="38284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 rot="0">
            <a:off x="7456007" y="5626879"/>
            <a:ext cx="1488235" cy="437687"/>
            <a:chOff x="7456007" y="5626879"/>
            <a:chExt cx="1488235" cy="43768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 rotWithShape="1">
            <a:blip r:embed="rId34"/>
            <a:stretch>
              <a:fillRect/>
            </a:stretch>
          </p:blipFill>
          <p:spPr>
            <a:xfrm>
              <a:off x="7456007" y="5626879"/>
              <a:ext cx="1488235" cy="437687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 rotWithShape="1">
          <a:blip r:embed="rId35"/>
          <a:stretch>
            <a:fillRect/>
          </a:stretch>
        </p:blipFill>
        <p:spPr>
          <a:xfrm>
            <a:off x="8915667" y="5910667"/>
            <a:ext cx="1503759" cy="38284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 rot="0">
            <a:off x="14305014" y="6186956"/>
            <a:ext cx="948201" cy="437687"/>
            <a:chOff x="14305014" y="6186956"/>
            <a:chExt cx="948201" cy="43768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 rotWithShape="1">
            <a:blip r:embed="rId36"/>
            <a:stretch>
              <a:fillRect/>
            </a:stretch>
          </p:blipFill>
          <p:spPr>
            <a:xfrm>
              <a:off x="14305014" y="6186956"/>
              <a:ext cx="948201" cy="437687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 rotWithShape="1">
          <a:blip r:embed="rId37"/>
          <a:stretch>
            <a:fillRect/>
          </a:stretch>
        </p:blipFill>
        <p:spPr>
          <a:xfrm>
            <a:off x="15152742" y="5853421"/>
            <a:ext cx="1603083" cy="66855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 rotWithShape="1">
          <a:blip r:embed="rId38"/>
          <a:stretch>
            <a:fillRect/>
          </a:stretch>
        </p:blipFill>
        <p:spPr>
          <a:xfrm>
            <a:off x="15248197" y="7844121"/>
            <a:ext cx="1446740" cy="35570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 rot="0">
            <a:off x="15659429" y="7614532"/>
            <a:ext cx="355219" cy="130131"/>
            <a:chOff x="15659429" y="7614532"/>
            <a:chExt cx="355219" cy="13013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 rotWithShape="1">
            <a:blip r:embed="rId39"/>
            <a:stretch>
              <a:fillRect/>
            </a:stretch>
          </p:blipFill>
          <p:spPr>
            <a:xfrm rot="16260000">
              <a:off x="15659429" y="7614532"/>
              <a:ext cx="355219" cy="13013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 rot="0">
            <a:off x="463626" y="292374"/>
            <a:ext cx="17523982" cy="385767"/>
            <a:chOff x="463626" y="292374"/>
            <a:chExt cx="17523982" cy="385767"/>
          </a:xfrm>
        </p:grpSpPr>
        <p:grpSp>
          <p:nvGrpSpPr>
            <p:cNvPr id="1015" name="그룹 1015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16" name="그룹 1016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 rotWithShape="1">
                <a:blip r:embed="rId40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 rotWithShape="1">
                <a:blip r:embed="rId41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75" name="Object 74"/>
            <p:cNvPicPr>
              <a:picLocks noChangeAspect="1"/>
            </p:cNvPicPr>
            <p:nvPr/>
          </p:nvPicPr>
          <p:blipFill rotWithShape="1">
            <a:blip r:embed="rId42"/>
            <a:stretch>
              <a:fillRect/>
            </a:stretch>
          </p:blipFill>
          <p:spPr>
            <a:xfrm>
              <a:off x="436960" y="265708"/>
              <a:ext cx="904216" cy="3555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5089" y="5198584"/>
            <a:ext cx="5133034" cy="13754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8284" y="226150"/>
            <a:ext cx="9885646" cy="83673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0030" y="7363198"/>
            <a:ext cx="3124851" cy="6982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18139" y="6895571"/>
            <a:ext cx="194611" cy="194611"/>
            <a:chOff x="7018139" y="6895571"/>
            <a:chExt cx="194611" cy="1946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18139" y="6895571"/>
              <a:ext cx="194611" cy="1946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18139" y="7589697"/>
            <a:ext cx="194611" cy="194611"/>
            <a:chOff x="7018139" y="7589697"/>
            <a:chExt cx="194611" cy="19461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8139" y="7589697"/>
              <a:ext cx="194611" cy="19461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95649" y="6672674"/>
            <a:ext cx="3365375" cy="7870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677" y="118486"/>
            <a:ext cx="2401396" cy="1601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1587" y="2605035"/>
            <a:ext cx="8210143" cy="6745541"/>
            <a:chOff x="101587" y="2605035"/>
            <a:chExt cx="8210143" cy="67455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587" y="2605035"/>
              <a:ext cx="8210143" cy="67455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64557" y="1285163"/>
            <a:ext cx="7829617" cy="4692641"/>
            <a:chOff x="5164557" y="1285163"/>
            <a:chExt cx="7829617" cy="46926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4557" y="1285163"/>
              <a:ext cx="7829617" cy="46926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90993" y="2756127"/>
            <a:ext cx="6155698" cy="6744168"/>
            <a:chOff x="11590993" y="2756127"/>
            <a:chExt cx="6155698" cy="67441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90993" y="2756127"/>
              <a:ext cx="6155698" cy="67441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56215" y="872787"/>
            <a:ext cx="6390476" cy="259995"/>
            <a:chOff x="11356215" y="872787"/>
            <a:chExt cx="6390476" cy="2599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6215" y="872787"/>
              <a:ext cx="6390476" cy="259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677" y="118486"/>
            <a:ext cx="2586367" cy="16135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43435" y="2234921"/>
            <a:ext cx="7313830" cy="7288889"/>
            <a:chOff x="5643435" y="2234921"/>
            <a:chExt cx="7313830" cy="7288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435" y="2234921"/>
              <a:ext cx="7313830" cy="7288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85412" y="2506139"/>
            <a:ext cx="5837680" cy="6665790"/>
            <a:chOff x="12385412" y="2506139"/>
            <a:chExt cx="5837680" cy="66657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85412" y="2506139"/>
              <a:ext cx="5837680" cy="66657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9007" y="2418834"/>
            <a:ext cx="5725450" cy="6753095"/>
            <a:chOff x="259007" y="2418834"/>
            <a:chExt cx="5725450" cy="67530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007" y="2418834"/>
              <a:ext cx="5725450" cy="6753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56215" y="872787"/>
            <a:ext cx="6390476" cy="259995"/>
            <a:chOff x="11356215" y="872787"/>
            <a:chExt cx="6390476" cy="2599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6215" y="872787"/>
              <a:ext cx="6390476" cy="259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988" y="134142"/>
            <a:ext cx="2066815" cy="16135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5073" y="1354592"/>
            <a:ext cx="9983392" cy="8057308"/>
            <a:chOff x="165073" y="1354592"/>
            <a:chExt cx="9983392" cy="805730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073" y="1354592"/>
              <a:ext cx="9983392" cy="8057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86561" y="1516731"/>
            <a:ext cx="7257884" cy="8649190"/>
            <a:chOff x="10186561" y="1516731"/>
            <a:chExt cx="7257884" cy="8649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6561" y="1516731"/>
              <a:ext cx="7257884" cy="8649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56215" y="872787"/>
            <a:ext cx="6390476" cy="259995"/>
            <a:chOff x="11356215" y="872787"/>
            <a:chExt cx="6390476" cy="2599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6215" y="872787"/>
              <a:ext cx="6390476" cy="259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677" y="118486"/>
            <a:ext cx="4767881" cy="1601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43491" y="1728076"/>
            <a:ext cx="8660872" cy="7695450"/>
            <a:chOff x="9443491" y="1728076"/>
            <a:chExt cx="8660872" cy="769545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3491" y="1728076"/>
              <a:ext cx="8660872" cy="76954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9007" y="1728076"/>
            <a:ext cx="9146389" cy="7762998"/>
            <a:chOff x="259007" y="1728076"/>
            <a:chExt cx="9146389" cy="77629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007" y="1728076"/>
              <a:ext cx="9146389" cy="77629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56215" y="872787"/>
            <a:ext cx="6390476" cy="259995"/>
            <a:chOff x="11356215" y="872787"/>
            <a:chExt cx="6390476" cy="2599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6215" y="872787"/>
              <a:ext cx="6390476" cy="259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007" y="1551869"/>
            <a:ext cx="7152308" cy="6775115"/>
            <a:chOff x="259007" y="1551869"/>
            <a:chExt cx="7152308" cy="67751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007" y="1551869"/>
              <a:ext cx="7152308" cy="67751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677" y="118486"/>
            <a:ext cx="3542100" cy="16017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32023" y="2680552"/>
            <a:ext cx="6068480" cy="6664045"/>
            <a:chOff x="6732023" y="2680552"/>
            <a:chExt cx="6068480" cy="66640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2023" y="2680552"/>
              <a:ext cx="6068480" cy="66640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53968" y="4001237"/>
            <a:ext cx="5622916" cy="4757869"/>
            <a:chOff x="12253968" y="4001237"/>
            <a:chExt cx="5622916" cy="4757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53968" y="4001237"/>
              <a:ext cx="5622916" cy="4757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56215" y="872787"/>
            <a:ext cx="6390476" cy="259995"/>
            <a:chOff x="11356215" y="872787"/>
            <a:chExt cx="6390476" cy="2599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6215" y="872787"/>
              <a:ext cx="6390476" cy="259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677" y="118486"/>
            <a:ext cx="4881577" cy="16135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634608" y="1513774"/>
            <a:ext cx="7280676" cy="8510784"/>
            <a:chOff x="634608" y="1513774"/>
            <a:chExt cx="7280676" cy="85107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34608" y="1513774"/>
              <a:ext cx="7280676" cy="85107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1356215" y="872787"/>
            <a:ext cx="6390476" cy="259995"/>
            <a:chOff x="11356215" y="872787"/>
            <a:chExt cx="6390476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356215" y="872787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8784667" y="1501076"/>
            <a:ext cx="9114405" cy="8523482"/>
            <a:chOff x="8784667" y="1501076"/>
            <a:chExt cx="9114405" cy="85234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784667" y="1501076"/>
              <a:ext cx="9114405" cy="852348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6559" y="1635637"/>
            <a:ext cx="7981720" cy="7981720"/>
            <a:chOff x="-136559" y="1635637"/>
            <a:chExt cx="7981720" cy="79817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6559" y="1635637"/>
              <a:ext cx="7981720" cy="79817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43403" y="2203754"/>
            <a:ext cx="7162987" cy="7162987"/>
            <a:chOff x="-1043403" y="2203754"/>
            <a:chExt cx="7162987" cy="7162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43403" y="2203754"/>
              <a:ext cx="7162987" cy="716298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336" y="2707736"/>
            <a:ext cx="4059169" cy="65015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71604" y="3582752"/>
            <a:ext cx="8078583" cy="20637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597900" y="4425434"/>
            <a:ext cx="2649914" cy="259995"/>
            <a:chOff x="14597900" y="4425434"/>
            <a:chExt cx="2649914" cy="2599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97900" y="4425434"/>
              <a:ext cx="2649914" cy="2599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0398" y="2983853"/>
            <a:ext cx="211233" cy="211233"/>
            <a:chOff x="890398" y="2983853"/>
            <a:chExt cx="211233" cy="2112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0398" y="2983853"/>
              <a:ext cx="211233" cy="2112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0398" y="3960508"/>
            <a:ext cx="211233" cy="211233"/>
            <a:chOff x="890398" y="3960508"/>
            <a:chExt cx="211233" cy="2112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0398" y="3960508"/>
              <a:ext cx="211233" cy="2112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9641" y="6721040"/>
            <a:ext cx="211233" cy="211233"/>
            <a:chOff x="869641" y="6721040"/>
            <a:chExt cx="211233" cy="2112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9641" y="6721040"/>
              <a:ext cx="211233" cy="2112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95280" y="4868132"/>
            <a:ext cx="211233" cy="211233"/>
            <a:chOff x="1995280" y="4868132"/>
            <a:chExt cx="211233" cy="2112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95280" y="4868132"/>
              <a:ext cx="211233" cy="2112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95280" y="5679631"/>
            <a:ext cx="211233" cy="211233"/>
            <a:chOff x="1995280" y="5679631"/>
            <a:chExt cx="211233" cy="2112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95280" y="5679631"/>
              <a:ext cx="211233" cy="2112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95280" y="7626289"/>
            <a:ext cx="211233" cy="211233"/>
            <a:chOff x="1995280" y="7626289"/>
            <a:chExt cx="211233" cy="2112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95280" y="7626289"/>
              <a:ext cx="211233" cy="2112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0398" y="8586728"/>
            <a:ext cx="211233" cy="211233"/>
            <a:chOff x="890398" y="8586728"/>
            <a:chExt cx="211233" cy="2112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0398" y="8586728"/>
              <a:ext cx="211233" cy="2112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 rot="0">
            <a:off x="5445022" y="251816"/>
            <a:ext cx="7395671" cy="9512024"/>
            <a:chOff x="5445022" y="251816"/>
            <a:chExt cx="7395671" cy="95120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445022" y="251816"/>
              <a:ext cx="7395671" cy="95120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1521073" y="2904290"/>
            <a:ext cx="6764641" cy="6620432"/>
            <a:chOff x="11521073" y="2904290"/>
            <a:chExt cx="6764641" cy="66204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521073" y="2904290"/>
              <a:ext cx="6764641" cy="662043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677" y="118486"/>
            <a:ext cx="4881577" cy="16135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259007" y="1501076"/>
            <a:ext cx="6051498" cy="8770287"/>
            <a:chOff x="259007" y="1501076"/>
            <a:chExt cx="6051498" cy="87702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59007" y="1501076"/>
              <a:ext cx="6051498" cy="87702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1356215" y="872787"/>
            <a:ext cx="6390476" cy="259995"/>
            <a:chOff x="11356215" y="872787"/>
            <a:chExt cx="6390476" cy="2599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356215" y="872787"/>
              <a:ext cx="6390476" cy="25999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677" y="118486"/>
            <a:ext cx="4881577" cy="16135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832484" y="2464457"/>
            <a:ext cx="7458720" cy="6673791"/>
            <a:chOff x="832484" y="2464457"/>
            <a:chExt cx="7458720" cy="66737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32484" y="2464457"/>
              <a:ext cx="7458720" cy="6673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8291204" y="1488377"/>
            <a:ext cx="9576669" cy="7821696"/>
            <a:chOff x="8291204" y="1488377"/>
            <a:chExt cx="9576669" cy="78216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291204" y="1488377"/>
              <a:ext cx="9576669" cy="782169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8125" y="1993889"/>
            <a:ext cx="8334732" cy="7515363"/>
            <a:chOff x="808125" y="1993889"/>
            <a:chExt cx="8334732" cy="7515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8125" y="1993889"/>
              <a:ext cx="8334732" cy="75153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677" y="118486"/>
            <a:ext cx="4881577" cy="16135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97135" y="6299516"/>
            <a:ext cx="6390476" cy="259995"/>
            <a:chOff x="10097135" y="6299516"/>
            <a:chExt cx="6390476" cy="2599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7135" y="6299516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97135" y="7276218"/>
            <a:ext cx="6390476" cy="259995"/>
            <a:chOff x="10097135" y="7276218"/>
            <a:chExt cx="6390476" cy="2599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7135" y="7276218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97135" y="8272291"/>
            <a:ext cx="6390476" cy="259995"/>
            <a:chOff x="10097135" y="8272291"/>
            <a:chExt cx="6390476" cy="2599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7135" y="8272291"/>
              <a:ext cx="6390476" cy="259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677" y="118486"/>
            <a:ext cx="6211900" cy="1601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21458" y="2025244"/>
            <a:ext cx="9562344" cy="7521117"/>
            <a:chOff x="8921458" y="2025244"/>
            <a:chExt cx="9562344" cy="752111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21458" y="2025244"/>
              <a:ext cx="9562344" cy="75211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197" y="1822760"/>
            <a:ext cx="8270261" cy="7926085"/>
            <a:chOff x="651197" y="1822760"/>
            <a:chExt cx="8270261" cy="7926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197" y="1822760"/>
              <a:ext cx="8270261" cy="7926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677" y="118486"/>
            <a:ext cx="4576377" cy="16398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3388" y="1643124"/>
            <a:ext cx="7582022" cy="7786416"/>
            <a:chOff x="773388" y="1643124"/>
            <a:chExt cx="7582022" cy="77864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388" y="1643124"/>
              <a:ext cx="7582022" cy="77864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18032" y="1955662"/>
            <a:ext cx="9581903" cy="7536500"/>
            <a:chOff x="8418032" y="1955662"/>
            <a:chExt cx="9581903" cy="75365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8032" y="1955662"/>
              <a:ext cx="9581903" cy="7536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626" y="292374"/>
            <a:ext cx="17523982" cy="385767"/>
            <a:chOff x="463626" y="292374"/>
            <a:chExt cx="17523982" cy="3857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960" y="265708"/>
              <a:ext cx="1052645" cy="3555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0317" y="1359479"/>
            <a:ext cx="15923810" cy="8815477"/>
            <a:chOff x="1460317" y="1359479"/>
            <a:chExt cx="15923810" cy="88154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0317" y="1359479"/>
              <a:ext cx="15923810" cy="881547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643" y="-73904"/>
            <a:ext cx="3790138" cy="160171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5089" y="5276862"/>
            <a:ext cx="5343148" cy="12188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8284" y="226150"/>
            <a:ext cx="9832551" cy="83673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80030" y="6901875"/>
            <a:ext cx="2535156" cy="6548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18139" y="7135685"/>
            <a:ext cx="194611" cy="194611"/>
            <a:chOff x="7018139" y="7135685"/>
            <a:chExt cx="194611" cy="1946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18139" y="7135685"/>
              <a:ext cx="194611" cy="194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3626" y="292374"/>
            <a:ext cx="17523982" cy="385767"/>
            <a:chOff x="463626" y="292374"/>
            <a:chExt cx="17523982" cy="3857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960" y="265708"/>
              <a:ext cx="1052645" cy="35555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643" y="-73904"/>
            <a:ext cx="1958519" cy="16017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3821" y="1296857"/>
            <a:ext cx="17098071" cy="10921393"/>
            <a:chOff x="593821" y="1296857"/>
            <a:chExt cx="17098071" cy="109213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3821" y="1296857"/>
              <a:ext cx="17098071" cy="109213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5089" y="5280080"/>
            <a:ext cx="5130462" cy="12379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8285" y="226504"/>
            <a:ext cx="9995574" cy="83649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19525" y="2484506"/>
            <a:ext cx="7548256" cy="6406699"/>
            <a:chOff x="9619525" y="2484506"/>
            <a:chExt cx="7548256" cy="64066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9525" y="2484506"/>
              <a:ext cx="7548256" cy="64066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62832" y="315188"/>
            <a:ext cx="5043871" cy="1390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04939" y="1604217"/>
            <a:ext cx="4946332" cy="140109"/>
            <a:chOff x="6704939" y="1604217"/>
            <a:chExt cx="4946332" cy="1401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4939" y="1604217"/>
              <a:ext cx="4946332" cy="1401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984" y="2471808"/>
            <a:ext cx="9116099" cy="7115494"/>
            <a:chOff x="126984" y="2471808"/>
            <a:chExt cx="9116099" cy="71154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984" y="2471808"/>
              <a:ext cx="9116099" cy="711549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56992" y="1805144"/>
            <a:ext cx="3565776" cy="7077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49525" y="2819744"/>
            <a:ext cx="2604081" cy="6120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13925" y="2819744"/>
            <a:ext cx="1690195" cy="20723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1382" y="8744125"/>
            <a:ext cx="4277300" cy="9803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28579" y="4902975"/>
            <a:ext cx="3243974" cy="65333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271" y="2643237"/>
            <a:ext cx="1523729" cy="6120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5089" y="5276861"/>
            <a:ext cx="4680729" cy="12188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8284" y="226150"/>
            <a:ext cx="9227532" cy="83673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311" y="1761392"/>
            <a:ext cx="3749956" cy="227172"/>
            <a:chOff x="52311" y="1761392"/>
            <a:chExt cx="3749956" cy="2271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2311" y="1761392"/>
              <a:ext cx="3749956" cy="2271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25482" y="5209325"/>
            <a:ext cx="363691" cy="363861"/>
            <a:chOff x="11625482" y="5209325"/>
            <a:chExt cx="363691" cy="36386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25482" y="5209325"/>
              <a:ext cx="363691" cy="3638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09325" y="5199801"/>
            <a:ext cx="363691" cy="363861"/>
            <a:chOff x="6309325" y="5199801"/>
            <a:chExt cx="363691" cy="3638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309325" y="5199801"/>
              <a:ext cx="363691" cy="363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5482" y="6114972"/>
            <a:ext cx="363691" cy="363861"/>
            <a:chOff x="11625482" y="6114972"/>
            <a:chExt cx="363691" cy="363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25482" y="6114972"/>
              <a:ext cx="363691" cy="3638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9325" y="6124496"/>
            <a:ext cx="363691" cy="363861"/>
            <a:chOff x="6309325" y="6124496"/>
            <a:chExt cx="363691" cy="3638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309325" y="6124496"/>
              <a:ext cx="363691" cy="3638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2832" y="315188"/>
            <a:ext cx="5043871" cy="1390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04939" y="1604217"/>
            <a:ext cx="4946332" cy="140109"/>
            <a:chOff x="6704939" y="1604217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4939" y="1604217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6992" y="1805144"/>
            <a:ext cx="3565776" cy="707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1018" y="2625343"/>
            <a:ext cx="10670382" cy="7507990"/>
            <a:chOff x="1611018" y="2625343"/>
            <a:chExt cx="10670382" cy="75079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1018" y="2625343"/>
              <a:ext cx="10670382" cy="750799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33559" y="8107778"/>
            <a:ext cx="1650694" cy="72076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24573" y="5180611"/>
            <a:ext cx="4082262" cy="133587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2832" y="315188"/>
            <a:ext cx="5043871" cy="1390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04939" y="1604217"/>
            <a:ext cx="4946332" cy="140109"/>
            <a:chOff x="6704939" y="1604217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4939" y="1604217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6992" y="1843239"/>
            <a:ext cx="4564976" cy="6410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9574" y="2433713"/>
            <a:ext cx="6055206" cy="6171429"/>
            <a:chOff x="319574" y="2433713"/>
            <a:chExt cx="6055206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9574" y="2433713"/>
              <a:ext cx="6055206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35098" y="2484507"/>
            <a:ext cx="6159828" cy="6171429"/>
            <a:chOff x="6235098" y="2484507"/>
            <a:chExt cx="6159828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5098" y="2484507"/>
              <a:ext cx="6159828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29847" y="2484507"/>
            <a:ext cx="5713011" cy="6007557"/>
            <a:chOff x="12229847" y="2484507"/>
            <a:chExt cx="5713011" cy="60075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29847" y="2484507"/>
              <a:ext cx="5713011" cy="600755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29068" y="8255877"/>
            <a:ext cx="2421348" cy="17041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49239" y="8243173"/>
            <a:ext cx="3152500" cy="207237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2832" y="315188"/>
            <a:ext cx="5043871" cy="1390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04939" y="1604217"/>
            <a:ext cx="4946332" cy="140109"/>
            <a:chOff x="6704939" y="1604217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4939" y="1604217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6992" y="1843239"/>
            <a:ext cx="3394985" cy="6315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4133" y="2433713"/>
            <a:ext cx="7941549" cy="5603526"/>
            <a:chOff x="1014133" y="2433713"/>
            <a:chExt cx="7941549" cy="56035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4133" y="2433713"/>
              <a:ext cx="7941549" cy="56035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33318" y="2090856"/>
            <a:ext cx="5055423" cy="6740564"/>
            <a:chOff x="11233318" y="2090856"/>
            <a:chExt cx="5055423" cy="67405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33318" y="2090856"/>
              <a:ext cx="5055423" cy="674056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5877" y="8004220"/>
            <a:ext cx="3631462" cy="14653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55906" y="7026442"/>
            <a:ext cx="4810634" cy="316697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2832" y="315188"/>
            <a:ext cx="5043871" cy="1390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04939" y="1604217"/>
            <a:ext cx="4946332" cy="140109"/>
            <a:chOff x="6704939" y="1604217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4939" y="1604217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6992" y="1843239"/>
            <a:ext cx="3568709" cy="6315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8733" y="2425152"/>
            <a:ext cx="8540043" cy="5435411"/>
            <a:chOff x="188733" y="2425152"/>
            <a:chExt cx="8540043" cy="54354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733" y="2425152"/>
              <a:ext cx="8540043" cy="54354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9253" y="2795508"/>
            <a:ext cx="7655837" cy="4530668"/>
            <a:chOff x="8919253" y="2795508"/>
            <a:chExt cx="7655837" cy="45306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19253" y="2795508"/>
              <a:ext cx="7655837" cy="453066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7941" y="7576750"/>
            <a:ext cx="2981662" cy="18844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7525" y="7576754"/>
            <a:ext cx="2981662" cy="190983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2832" y="315188"/>
            <a:ext cx="5043871" cy="1390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04939" y="1604217"/>
            <a:ext cx="4946332" cy="140109"/>
            <a:chOff x="6704939" y="1604217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4939" y="1604217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6992" y="1843239"/>
            <a:ext cx="3568709" cy="6315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38828" y="3706186"/>
            <a:ext cx="3241186" cy="18844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5095" y="2840062"/>
            <a:ext cx="13467065" cy="5303040"/>
            <a:chOff x="665095" y="2840062"/>
            <a:chExt cx="13467065" cy="53030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5095" y="2840062"/>
              <a:ext cx="13467065" cy="53030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5683" y="6664528"/>
            <a:ext cx="13766477" cy="3012469"/>
            <a:chOff x="365683" y="6664528"/>
            <a:chExt cx="13766477" cy="30124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683" y="6664528"/>
              <a:ext cx="13766477" cy="30124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2832" y="315188"/>
            <a:ext cx="5043871" cy="1390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04939" y="1604217"/>
            <a:ext cx="4946332" cy="140109"/>
            <a:chOff x="6704939" y="1604217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4939" y="1604217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6992" y="1805144"/>
            <a:ext cx="3597280" cy="7077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9206" y="2433713"/>
            <a:ext cx="5015804" cy="7320362"/>
            <a:chOff x="749206" y="2433713"/>
            <a:chExt cx="5015804" cy="73203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9206" y="2433713"/>
              <a:ext cx="5015804" cy="73203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85562" y="2622527"/>
            <a:ext cx="9142857" cy="5758425"/>
            <a:chOff x="6385562" y="2622527"/>
            <a:chExt cx="9142857" cy="575842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385562" y="4723810"/>
              <a:ext cx="9133349" cy="3654748"/>
              <a:chOff x="6385562" y="4723810"/>
              <a:chExt cx="9133349" cy="365474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85562" y="4723810"/>
                <a:ext cx="9133349" cy="36547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385562" y="2622527"/>
              <a:ext cx="9133349" cy="3654748"/>
              <a:chOff x="6385562" y="2622527"/>
              <a:chExt cx="9133349" cy="365474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385562" y="2622527"/>
                <a:ext cx="9133349" cy="3654748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22715" y="8005077"/>
            <a:ext cx="4997929" cy="146539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2832" y="315188"/>
            <a:ext cx="5043871" cy="1390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04939" y="1604217"/>
            <a:ext cx="4946332" cy="140109"/>
            <a:chOff x="6704939" y="1604217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4939" y="1604217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6992" y="1805144"/>
            <a:ext cx="3597280" cy="7077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3693" y="8258274"/>
            <a:ext cx="4979696" cy="11031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9689" y="2402010"/>
            <a:ext cx="7743981" cy="5481695"/>
            <a:chOff x="1279689" y="2402010"/>
            <a:chExt cx="7743981" cy="54816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9689" y="2402010"/>
              <a:ext cx="7743981" cy="54816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26984" y="2471808"/>
            <a:ext cx="5228820" cy="6416150"/>
            <a:chOff x="10526984" y="2471808"/>
            <a:chExt cx="5228820" cy="64161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26984" y="2471808"/>
              <a:ext cx="5228820" cy="64161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2832" y="315188"/>
            <a:ext cx="5043871" cy="1390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04939" y="1604217"/>
            <a:ext cx="4946332" cy="140109"/>
            <a:chOff x="6704939" y="1604217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4939" y="1604217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6992" y="1805144"/>
            <a:ext cx="3597280" cy="7077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6439" y="8432163"/>
            <a:ext cx="5471681" cy="10411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2154" y="2603205"/>
            <a:ext cx="6226751" cy="3177375"/>
            <a:chOff x="1742154" y="2603205"/>
            <a:chExt cx="6226751" cy="31773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2154" y="2603205"/>
              <a:ext cx="6226751" cy="31773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43742" y="5279594"/>
            <a:ext cx="3995275" cy="3027137"/>
            <a:chOff x="1843742" y="5279594"/>
            <a:chExt cx="3995275" cy="30271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43742" y="5279594"/>
              <a:ext cx="3995275" cy="30271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5556" y="2603205"/>
            <a:ext cx="5076782" cy="3249141"/>
            <a:chOff x="9155556" y="2603205"/>
            <a:chExt cx="5076782" cy="32491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55556" y="2603205"/>
              <a:ext cx="5076782" cy="32491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29846" y="5393879"/>
            <a:ext cx="4959649" cy="4214152"/>
            <a:chOff x="9229846" y="5393879"/>
            <a:chExt cx="4959649" cy="42141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9846" y="5393879"/>
              <a:ext cx="4959649" cy="42141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2832" y="315188"/>
            <a:ext cx="5043871" cy="1390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04939" y="1604217"/>
            <a:ext cx="4946332" cy="140109"/>
            <a:chOff x="6704939" y="1604217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4939" y="1604217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6992" y="1843239"/>
            <a:ext cx="3394985" cy="6315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57430" y="5287411"/>
            <a:ext cx="3710243" cy="2007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8414" y="2433713"/>
            <a:ext cx="10494760" cy="7688353"/>
            <a:chOff x="908414" y="2433713"/>
            <a:chExt cx="10494760" cy="76883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8414" y="2433713"/>
              <a:ext cx="10494760" cy="76883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2832" y="315188"/>
            <a:ext cx="5043871" cy="1390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04939" y="1604217"/>
            <a:ext cx="4946332" cy="140109"/>
            <a:chOff x="6704939" y="1604217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4939" y="1604217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6992" y="1805144"/>
            <a:ext cx="3587757" cy="7077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23978" y="2595587"/>
            <a:ext cx="5377566" cy="52166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0752" y="2647898"/>
            <a:ext cx="10949121" cy="5118984"/>
            <a:chOff x="660752" y="2647898"/>
            <a:chExt cx="10949121" cy="51189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752" y="2647898"/>
              <a:ext cx="10949121" cy="51189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228571" y="-95238"/>
            <a:ext cx="6171429" cy="10571429"/>
            <a:chOff x="-228571" y="-95238"/>
            <a:chExt cx="6171429" cy="105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28571" y="-95238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2033333" y="1280952"/>
            <a:ext cx="7819048" cy="7819048"/>
            <a:chOff x="2033333" y="1280952"/>
            <a:chExt cx="7819048" cy="78190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033333" y="1280952"/>
              <a:ext cx="7819048" cy="78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2400000" y="1647619"/>
            <a:ext cx="7085714" cy="7085714"/>
            <a:chOff x="2400000" y="1647619"/>
            <a:chExt cx="7085714" cy="70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400000" y="1647619"/>
              <a:ext cx="7085714" cy="70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184302" y="3373410"/>
            <a:ext cx="3526072" cy="265889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249062" y="5737293"/>
            <a:ext cx="7266193" cy="15392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463626" y="311310"/>
            <a:ext cx="17523982" cy="366831"/>
            <a:chOff x="463626" y="311310"/>
            <a:chExt cx="17523982" cy="366831"/>
          </a:xfrm>
        </p:grpSpPr>
        <p:grpSp>
          <p:nvGrpSpPr>
            <p:cNvPr id="1005" name="그룹 1005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6" name="그룹 1006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36453" y="284138"/>
              <a:ext cx="1249195" cy="3623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10438095" y="2101909"/>
            <a:ext cx="6390476" cy="259995"/>
            <a:chOff x="10438095" y="2101909"/>
            <a:chExt cx="6390476" cy="2599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0438095" y="2101909"/>
              <a:ext cx="6390476" cy="25999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2832" y="315188"/>
            <a:ext cx="5043871" cy="1390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04939" y="1604217"/>
            <a:ext cx="4946332" cy="140109"/>
            <a:chOff x="6704939" y="1604217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4939" y="1604217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6992" y="1843239"/>
            <a:ext cx="3442604" cy="6220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1827" y="2543779"/>
            <a:ext cx="7464019" cy="5198156"/>
            <a:chOff x="771827" y="2543779"/>
            <a:chExt cx="7464019" cy="51981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827" y="2543779"/>
              <a:ext cx="7464019" cy="51981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80272" y="2676626"/>
            <a:ext cx="7461651" cy="5065309"/>
            <a:chOff x="8480272" y="2676626"/>
            <a:chExt cx="7461651" cy="50653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80272" y="2676626"/>
              <a:ext cx="7461651" cy="506530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2939" y="7163521"/>
            <a:ext cx="2701700" cy="18844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22301" y="6879975"/>
            <a:ext cx="7403492" cy="2107037"/>
            <a:chOff x="5022301" y="6879975"/>
            <a:chExt cx="7403492" cy="21070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22301" y="6879975"/>
              <a:ext cx="7403492" cy="210703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68504" y="4916036"/>
            <a:ext cx="2780481" cy="10919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80081" y="8077804"/>
            <a:ext cx="2852691" cy="10919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97608" y="8953997"/>
            <a:ext cx="3581662" cy="103364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94611" y="2611490"/>
            <a:ext cx="8684612" cy="6225528"/>
            <a:chOff x="8894611" y="2611490"/>
            <a:chExt cx="8684612" cy="6225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4611" y="2611490"/>
              <a:ext cx="8684612" cy="62255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62832" y="315188"/>
            <a:ext cx="5043871" cy="13141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04939" y="1604217"/>
            <a:ext cx="4946332" cy="140109"/>
            <a:chOff x="6704939" y="1604217"/>
            <a:chExt cx="4946332" cy="1401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4939" y="1604217"/>
              <a:ext cx="4946332" cy="1401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56992" y="1805144"/>
            <a:ext cx="3198547" cy="6886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611490"/>
            <a:ext cx="8894611" cy="6619735"/>
            <a:chOff x="0" y="2611490"/>
            <a:chExt cx="8894611" cy="66197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611490"/>
              <a:ext cx="8894611" cy="661973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35087" y="7196668"/>
            <a:ext cx="2875910" cy="9803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86179" y="5743582"/>
            <a:ext cx="2875910" cy="98031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62832" y="315188"/>
            <a:ext cx="5043871" cy="13903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04939" y="1604217"/>
            <a:ext cx="4946332" cy="140109"/>
            <a:chOff x="6704939" y="1604217"/>
            <a:chExt cx="4946332" cy="14010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4939" y="1604217"/>
              <a:ext cx="4946332" cy="14010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6992" y="1805144"/>
            <a:ext cx="3198547" cy="7267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8468" y="2471808"/>
            <a:ext cx="9074199" cy="7556692"/>
            <a:chOff x="868468" y="2471808"/>
            <a:chExt cx="9074199" cy="755669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468" y="2471808"/>
              <a:ext cx="9074199" cy="755669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87430" y="3421646"/>
            <a:ext cx="6424729" cy="504840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30E3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71605" y="3584032"/>
            <a:ext cx="5975430" cy="20625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70912" y="4332042"/>
            <a:ext cx="3586231" cy="259995"/>
            <a:chOff x="13470912" y="4332042"/>
            <a:chExt cx="3586231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70912" y="4332042"/>
              <a:ext cx="3586231" cy="259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463626" y="292374"/>
            <a:ext cx="17523982" cy="385767"/>
            <a:chOff x="463626" y="292374"/>
            <a:chExt cx="17523982" cy="385767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3" name="그룹 1003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 rotWithShape="1">
                <a:blip r:embed="rId2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36960" y="265708"/>
              <a:ext cx="1516874" cy="3555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0" y="4614672"/>
            <a:ext cx="18637442" cy="5733333"/>
            <a:chOff x="0" y="4614672"/>
            <a:chExt cx="18637442" cy="57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0" y="4614672"/>
              <a:ext cx="18637442" cy="573333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30296" y="674191"/>
            <a:ext cx="5411015" cy="267855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917243" y="6324300"/>
            <a:ext cx="3018294" cy="6562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3484142" y="3589594"/>
            <a:ext cx="2564227" cy="2564227"/>
            <a:chOff x="3484142" y="3589594"/>
            <a:chExt cx="2564227" cy="2564227"/>
          </a:xfrm>
        </p:grpSpPr>
        <p:grpSp>
          <p:nvGrpSpPr>
            <p:cNvPr id="1007" name="그룹 1007"/>
            <p:cNvGrpSpPr/>
            <p:nvPr/>
          </p:nvGrpSpPr>
          <p:grpSpPr>
            <a:xfrm rot="0">
              <a:off x="3484142" y="3589594"/>
              <a:ext cx="2564227" cy="2564227"/>
              <a:chOff x="3484142" y="3589594"/>
              <a:chExt cx="2564227" cy="256422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3484142" y="3589594"/>
                <a:ext cx="2564227" cy="256422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 rot="0">
              <a:off x="3636267" y="3741719"/>
              <a:ext cx="2259977" cy="2259977"/>
              <a:chOff x="3636267" y="3741719"/>
              <a:chExt cx="2259977" cy="225997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3636267" y="3741719"/>
                <a:ext cx="2259977" cy="225997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 rot="0">
            <a:off x="6478936" y="3589594"/>
            <a:ext cx="2564227" cy="2564227"/>
            <a:chOff x="6478936" y="3589594"/>
            <a:chExt cx="2564227" cy="2564227"/>
          </a:xfrm>
        </p:grpSpPr>
        <p:grpSp>
          <p:nvGrpSpPr>
            <p:cNvPr id="1010" name="그룹 1010"/>
            <p:cNvGrpSpPr/>
            <p:nvPr/>
          </p:nvGrpSpPr>
          <p:grpSpPr>
            <a:xfrm rot="0">
              <a:off x="6478936" y="3589594"/>
              <a:ext cx="2564227" cy="2564227"/>
              <a:chOff x="6478936" y="3589594"/>
              <a:chExt cx="2564227" cy="256422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6478936" y="3589594"/>
                <a:ext cx="2564227" cy="256422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 rot="0">
              <a:off x="6631061" y="3741719"/>
              <a:ext cx="2259977" cy="2259977"/>
              <a:chOff x="6631061" y="3741719"/>
              <a:chExt cx="2259977" cy="225997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6631061" y="3741719"/>
                <a:ext cx="2259977" cy="225997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 rot="0">
            <a:off x="9660736" y="3589594"/>
            <a:ext cx="2564227" cy="2564227"/>
            <a:chOff x="9660736" y="3589594"/>
            <a:chExt cx="2564227" cy="2564227"/>
          </a:xfrm>
        </p:grpSpPr>
        <p:grpSp>
          <p:nvGrpSpPr>
            <p:cNvPr id="1013" name="그룹 1013"/>
            <p:cNvGrpSpPr/>
            <p:nvPr/>
          </p:nvGrpSpPr>
          <p:grpSpPr>
            <a:xfrm rot="0">
              <a:off x="9660736" y="3589594"/>
              <a:ext cx="2564227" cy="2564227"/>
              <a:chOff x="9660736" y="3589594"/>
              <a:chExt cx="2564227" cy="256422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9660736" y="3589594"/>
                <a:ext cx="2564227" cy="256422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 rot="0">
              <a:off x="9812861" y="3741719"/>
              <a:ext cx="2259977" cy="2259977"/>
              <a:chOff x="9812861" y="3741719"/>
              <a:chExt cx="2259977" cy="225997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9812861" y="3741719"/>
                <a:ext cx="2259977" cy="225997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 rot="0">
            <a:off x="5119353" y="1266707"/>
            <a:ext cx="7847619" cy="259995"/>
            <a:chOff x="5119353" y="1266707"/>
            <a:chExt cx="7847619" cy="25999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5119353" y="1266707"/>
              <a:ext cx="7847619" cy="25999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043850" y="6324296"/>
            <a:ext cx="3023770" cy="67840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9132184" y="6324296"/>
            <a:ext cx="3023770" cy="67840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9102382" y="7055201"/>
            <a:ext cx="2985949" cy="183995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3612376" y="6324296"/>
            <a:ext cx="1635942" cy="66579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2190668" y="7055201"/>
            <a:ext cx="2985949" cy="212566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356574" y="6324296"/>
            <a:ext cx="1384294" cy="65627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 rot="0">
            <a:off x="317985" y="3589594"/>
            <a:ext cx="2564227" cy="2564227"/>
            <a:chOff x="317985" y="3589594"/>
            <a:chExt cx="2564227" cy="2564227"/>
          </a:xfrm>
        </p:grpSpPr>
        <p:grpSp>
          <p:nvGrpSpPr>
            <p:cNvPr id="1017" name="그룹 1017"/>
            <p:cNvGrpSpPr/>
            <p:nvPr/>
          </p:nvGrpSpPr>
          <p:grpSpPr>
            <a:xfrm rot="0">
              <a:off x="317985" y="3589594"/>
              <a:ext cx="2564227" cy="2564227"/>
              <a:chOff x="317985" y="3589594"/>
              <a:chExt cx="2564227" cy="2564227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 rotWithShape="1">
              <a:blip r:embed="rId21"/>
              <a:stretch>
                <a:fillRect/>
              </a:stretch>
            </p:blipFill>
            <p:spPr>
              <a:xfrm>
                <a:off x="317985" y="3589594"/>
                <a:ext cx="2564227" cy="256422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 rot="0">
              <a:off x="470110" y="3741719"/>
              <a:ext cx="2259977" cy="2259977"/>
              <a:chOff x="470110" y="3741719"/>
              <a:chExt cx="2259977" cy="225997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 rotWithShape="1">
              <a:blip r:embed="rId22"/>
              <a:stretch>
                <a:fillRect/>
              </a:stretch>
            </p:blipFill>
            <p:spPr>
              <a:xfrm>
                <a:off x="470110" y="3741719"/>
                <a:ext cx="2259977" cy="2259977"/>
              </a:xfrm>
              <a:prstGeom prst="rect">
                <a:avLst/>
              </a:prstGeom>
            </p:spPr>
          </p:pic>
        </p:grpSp>
      </p:grpSp>
      <p:pic>
        <p:nvPicPr>
          <p:cNvPr id="59" name="Object 58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-278676" y="7055201"/>
            <a:ext cx="2985949" cy="212565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 rot="0">
            <a:off x="15597935" y="3561611"/>
            <a:ext cx="2564227" cy="2564227"/>
            <a:chOff x="15597935" y="3561611"/>
            <a:chExt cx="2564227" cy="2564227"/>
          </a:xfrm>
        </p:grpSpPr>
        <p:grpSp>
          <p:nvGrpSpPr>
            <p:cNvPr id="1020" name="그룹 1020"/>
            <p:cNvGrpSpPr/>
            <p:nvPr/>
          </p:nvGrpSpPr>
          <p:grpSpPr>
            <a:xfrm rot="0">
              <a:off x="15597935" y="3561611"/>
              <a:ext cx="2564227" cy="2564227"/>
              <a:chOff x="15597935" y="3561611"/>
              <a:chExt cx="2564227" cy="2564227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 rotWithShape="1">
              <a:blip r:embed="rId24"/>
              <a:stretch>
                <a:fillRect/>
              </a:stretch>
            </p:blipFill>
            <p:spPr>
              <a:xfrm>
                <a:off x="15597935" y="3561611"/>
                <a:ext cx="2564227" cy="256422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 rot="0">
              <a:off x="15750060" y="3713736"/>
              <a:ext cx="2259977" cy="2259977"/>
              <a:chOff x="15750060" y="3713736"/>
              <a:chExt cx="2259977" cy="2259977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 rotWithShape="1">
              <a:blip r:embed="rId25"/>
              <a:stretch>
                <a:fillRect/>
              </a:stretch>
            </p:blipFill>
            <p:spPr>
              <a:xfrm>
                <a:off x="15750060" y="3713736"/>
                <a:ext cx="2259977" cy="2259977"/>
              </a:xfrm>
              <a:prstGeom prst="rect">
                <a:avLst/>
              </a:prstGeom>
            </p:spPr>
          </p:pic>
        </p:grpSp>
      </p:grpSp>
      <p:pic>
        <p:nvPicPr>
          <p:cNvPr id="68" name="Object 67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16461261" y="6296312"/>
            <a:ext cx="1607361" cy="642256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 rotWithShape="1">
          <a:blip r:embed="rId27"/>
          <a:stretch>
            <a:fillRect/>
          </a:stretch>
        </p:blipFill>
        <p:spPr>
          <a:xfrm>
            <a:off x="15025239" y="7144201"/>
            <a:ext cx="2985949" cy="1268539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 rotWithShape="1">
          <a:blip r:embed="rId28"/>
          <a:stretch>
            <a:fillRect/>
          </a:stretch>
        </p:blipFill>
        <p:spPr>
          <a:xfrm>
            <a:off x="6159953" y="7055201"/>
            <a:ext cx="2985949" cy="2125663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 rotWithShape="1">
          <a:blip r:embed="rId29"/>
          <a:stretch>
            <a:fillRect/>
          </a:stretch>
        </p:blipFill>
        <p:spPr>
          <a:xfrm>
            <a:off x="2948020" y="7055201"/>
            <a:ext cx="2985949" cy="212565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 rot="0">
            <a:off x="12509638" y="3561611"/>
            <a:ext cx="2564227" cy="2564227"/>
            <a:chOff x="12509638" y="3561611"/>
            <a:chExt cx="2564227" cy="2564227"/>
          </a:xfrm>
        </p:grpSpPr>
        <p:grpSp>
          <p:nvGrpSpPr>
            <p:cNvPr id="1023" name="그룹 1023"/>
            <p:cNvGrpSpPr/>
            <p:nvPr/>
          </p:nvGrpSpPr>
          <p:grpSpPr>
            <a:xfrm rot="0">
              <a:off x="12509638" y="3561611"/>
              <a:ext cx="2564227" cy="2564227"/>
              <a:chOff x="12509638" y="3561611"/>
              <a:chExt cx="2564227" cy="2564227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 rotWithShape="1">
              <a:blip r:embed="rId30"/>
              <a:stretch>
                <a:fillRect/>
              </a:stretch>
            </p:blipFill>
            <p:spPr>
              <a:xfrm>
                <a:off x="12509638" y="3561611"/>
                <a:ext cx="2564227" cy="2564227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 rot="0">
              <a:off x="12661763" y="3713736"/>
              <a:ext cx="2259977" cy="2259977"/>
              <a:chOff x="12661763" y="3713736"/>
              <a:chExt cx="2259977" cy="2259977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 rotWithShape="1">
              <a:blip r:embed="rId31"/>
              <a:stretch>
                <a:fillRect/>
              </a:stretch>
            </p:blipFill>
            <p:spPr>
              <a:xfrm>
                <a:off x="12661763" y="3713736"/>
                <a:ext cx="2259977" cy="225997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8575" y="2773775"/>
            <a:ext cx="4037987" cy="16683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42858" y="4473020"/>
            <a:ext cx="7003158" cy="41563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600000" y="2101909"/>
            <a:ext cx="6390476" cy="259995"/>
            <a:chOff x="1600000" y="2101909"/>
            <a:chExt cx="6390476" cy="2599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2876190" y="0"/>
            <a:ext cx="6171429" cy="10571429"/>
            <a:chOff x="12876190" y="0"/>
            <a:chExt cx="6171429" cy="10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876190" y="0"/>
              <a:ext cx="6171429" cy="105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9657143" y="1338095"/>
            <a:ext cx="7819048" cy="7819048"/>
            <a:chOff x="9657143" y="1338095"/>
            <a:chExt cx="7819048" cy="7819048"/>
          </a:xfrm>
        </p:grpSpPr>
        <p:grpSp>
          <p:nvGrpSpPr>
            <p:cNvPr id="1004" name="그룹 1004"/>
            <p:cNvGrpSpPr/>
            <p:nvPr/>
          </p:nvGrpSpPr>
          <p:grpSpPr>
            <a:xfrm rot="0">
              <a:off x="9657143" y="1338095"/>
              <a:ext cx="7819048" cy="7819048"/>
              <a:chOff x="9657143" y="1338095"/>
              <a:chExt cx="7819048" cy="781904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9657143" y="1338095"/>
                <a:ext cx="7819048" cy="78190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10023810" y="1704762"/>
              <a:ext cx="7085714" cy="7085714"/>
              <a:chOff x="10023810" y="1704762"/>
              <a:chExt cx="7085714" cy="708571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10023810" y="1704762"/>
                <a:ext cx="7085714" cy="708571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 rot="0">
            <a:off x="463626" y="286819"/>
            <a:ext cx="17523982" cy="391322"/>
            <a:chOff x="463626" y="286819"/>
            <a:chExt cx="17523982" cy="391322"/>
          </a:xfrm>
        </p:grpSpPr>
        <p:grpSp>
          <p:nvGrpSpPr>
            <p:cNvPr id="1007" name="그룹 1007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8" name="그룹 1008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436960" y="260153"/>
              <a:ext cx="904912" cy="3555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8575" y="544811"/>
            <a:ext cx="6154101" cy="16683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600000" y="2101909"/>
            <a:ext cx="6390476" cy="259995"/>
            <a:chOff x="1600000" y="2101909"/>
            <a:chExt cx="6390476" cy="2599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00000" y="2101909"/>
              <a:ext cx="6390476" cy="2599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7238383" y="3468460"/>
            <a:ext cx="4173261" cy="938082"/>
            <a:chOff x="7238383" y="3468460"/>
            <a:chExt cx="4173261" cy="9380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238383" y="3468460"/>
              <a:ext cx="4173261" cy="9380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2699485" y="3281787"/>
            <a:ext cx="4412910" cy="1311429"/>
            <a:chOff x="12699485" y="3281787"/>
            <a:chExt cx="4412910" cy="131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699485" y="3281787"/>
              <a:ext cx="4412910" cy="131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7631156" y="3209309"/>
            <a:ext cx="33553872" cy="78348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432525" y="2874205"/>
            <a:ext cx="4998403" cy="2126593"/>
            <a:chOff x="1432525" y="2874205"/>
            <a:chExt cx="4998403" cy="21265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432525" y="2874205"/>
              <a:ext cx="4998403" cy="21265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463626" y="292374"/>
            <a:ext cx="17523982" cy="385767"/>
            <a:chOff x="463626" y="292374"/>
            <a:chExt cx="17523982" cy="385767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07" name="그룹 1007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436960" y="265708"/>
              <a:ext cx="1062197" cy="3555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32375" y="439193"/>
            <a:ext cx="7304957" cy="12310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3761473" y="1687952"/>
            <a:ext cx="25798780" cy="31809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8941427" y="1997429"/>
            <a:ext cx="402597" cy="103787"/>
            <a:chOff x="8941427" y="1997429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18900000">
              <a:off x="8941427" y="1997429"/>
              <a:ext cx="402597" cy="1037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3751594" y="3505170"/>
            <a:ext cx="25798780" cy="31809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3746654" y="5216515"/>
            <a:ext cx="25779022" cy="33958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-3751594" y="7135878"/>
            <a:ext cx="25798780" cy="3210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2503184" y="384165"/>
            <a:ext cx="15484423" cy="293976"/>
            <a:chOff x="2503184" y="384165"/>
            <a:chExt cx="15484423" cy="293976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503184" y="490640"/>
              <a:ext cx="15209495" cy="40513"/>
              <a:chOff x="2503184" y="490640"/>
              <a:chExt cx="15209495" cy="4051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2503184" y="490640"/>
                <a:ext cx="15209495" cy="4051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 rot="0">
              <a:off x="17693632" y="384165"/>
              <a:ext cx="293976" cy="293976"/>
              <a:chOff x="17693632" y="384165"/>
              <a:chExt cx="293976" cy="29397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17693632" y="384165"/>
                <a:ext cx="293976" cy="293976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36960" y="265708"/>
            <a:ext cx="1849331" cy="35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6742857" y="1885350"/>
            <a:ext cx="9904762" cy="3618279"/>
            <a:chOff x="6742857" y="1885350"/>
            <a:chExt cx="9904762" cy="36182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3447893" y="2300592"/>
            <a:ext cx="2999726" cy="2999726"/>
            <a:chOff x="13447893" y="2300592"/>
            <a:chExt cx="2999726" cy="29997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447893" y="2300592"/>
              <a:ext cx="2999726" cy="29997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0224581" y="2216546"/>
            <a:ext cx="2999726" cy="2999726"/>
            <a:chOff x="10224581" y="2216546"/>
            <a:chExt cx="2999726" cy="29997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224581" y="2216546"/>
              <a:ext cx="2999726" cy="299972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93515" y="2838144"/>
            <a:ext cx="2905168" cy="11229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826669" y="1742497"/>
            <a:ext cx="1990574" cy="8088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895238" y="2571429"/>
            <a:ext cx="370471" cy="95505"/>
            <a:chOff x="1895238" y="2571429"/>
            <a:chExt cx="370471" cy="955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10800000">
              <a:off x="1895238" y="2571429"/>
              <a:ext cx="370471" cy="955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293532" y="6000768"/>
            <a:ext cx="15354087" cy="3618279"/>
            <a:chOff x="1293532" y="6000768"/>
            <a:chExt cx="15354087" cy="36182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93532" y="6000768"/>
              <a:ext cx="15354087" cy="36182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0195104" y="6329092"/>
            <a:ext cx="2999726" cy="2999726"/>
            <a:chOff x="10195104" y="6329092"/>
            <a:chExt cx="2999726" cy="29997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0195104" y="6329092"/>
              <a:ext cx="2999726" cy="29997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7021686" y="6329092"/>
            <a:ext cx="2999726" cy="2999726"/>
            <a:chOff x="7021686" y="6329092"/>
            <a:chExt cx="2999726" cy="299972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7021686" y="6329092"/>
              <a:ext cx="2999726" cy="29997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13314559" y="6330637"/>
            <a:ext cx="2999726" cy="2999726"/>
            <a:chOff x="13314559" y="6330637"/>
            <a:chExt cx="2999726" cy="299972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3314559" y="6330637"/>
              <a:ext cx="2999726" cy="29997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7076190" y="2300592"/>
            <a:ext cx="2999726" cy="2999726"/>
            <a:chOff x="7076190" y="2300592"/>
            <a:chExt cx="2999726" cy="299972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7076190" y="2300592"/>
              <a:ext cx="2999726" cy="29997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3810515" y="6972018"/>
            <a:ext cx="2362369" cy="1713876"/>
            <a:chOff x="3810515" y="6972018"/>
            <a:chExt cx="2362369" cy="171387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3810515" y="6972018"/>
              <a:ext cx="2362369" cy="17138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1418777" y="6949924"/>
            <a:ext cx="2641898" cy="1758063"/>
            <a:chOff x="1418777" y="6949924"/>
            <a:chExt cx="2641898" cy="175806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418777" y="6949924"/>
              <a:ext cx="2641898" cy="175806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893515" y="4120553"/>
            <a:ext cx="2600216" cy="147349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 rot="0">
            <a:off x="463626" y="286819"/>
            <a:ext cx="17523982" cy="391322"/>
            <a:chOff x="463626" y="286819"/>
            <a:chExt cx="17523982" cy="391322"/>
          </a:xfrm>
        </p:grpSpPr>
        <p:grpSp>
          <p:nvGrpSpPr>
            <p:cNvPr id="1013" name="그룹 1013"/>
            <p:cNvGrpSpPr/>
            <p:nvPr/>
          </p:nvGrpSpPr>
          <p:grpSpPr>
            <a:xfrm rot="0">
              <a:off x="2503184" y="384165"/>
              <a:ext cx="15484423" cy="293976"/>
              <a:chOff x="2503184" y="384165"/>
              <a:chExt cx="15484423" cy="293976"/>
            </a:xfrm>
          </p:grpSpPr>
          <p:grpSp>
            <p:nvGrpSpPr>
              <p:cNvPr id="1014" name="그룹 1014"/>
              <p:cNvGrpSpPr/>
              <p:nvPr/>
            </p:nvGrpSpPr>
            <p:grpSpPr>
              <a:xfrm rot="0">
                <a:off x="2503184" y="490640"/>
                <a:ext cx="15209495" cy="40513"/>
                <a:chOff x="2503184" y="490640"/>
                <a:chExt cx="15209495" cy="40513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 rotWithShape="1">
                <a:blip r:embed="rId16"/>
                <a:stretch>
                  <a:fillRect/>
                </a:stretch>
              </p:blipFill>
              <p:spPr>
                <a:xfrm>
                  <a:off x="2503184" y="490640"/>
                  <a:ext cx="15209495" cy="40513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 rot="0">
                <a:off x="17693632" y="384165"/>
                <a:ext cx="293976" cy="293976"/>
                <a:chOff x="17693632" y="384165"/>
                <a:chExt cx="293976" cy="293976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 rotWithShape="1">
                <a:blip r:embed="rId17"/>
                <a:stretch>
                  <a:fillRect/>
                </a:stretch>
              </p:blipFill>
              <p:spPr>
                <a:xfrm>
                  <a:off x="17693632" y="384165"/>
                  <a:ext cx="293976" cy="293976"/>
                </a:xfrm>
                <a:prstGeom prst="rect">
                  <a:avLst/>
                </a:prstGeom>
              </p:spPr>
            </p:pic>
          </p:grpSp>
        </p:grpSp>
        <p:pic>
          <p:nvPicPr>
            <p:cNvPr id="47" name="Object 46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36960" y="260153"/>
              <a:ext cx="897788" cy="3555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43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ep:HeadingPairs>
  <ep:TitlesOfParts>
    <vt:vector size="44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2022-09-26T20:08:21.000</dcterms:created>
  <dc:creator>officegen</dc:creator>
  <cp:lastModifiedBy>주영광교회</cp:lastModifiedBy>
  <dcterms:modified xsi:type="dcterms:W3CDTF">2022-09-26T11:10:43.685</dcterms:modified>
  <cp:revision>3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